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9" r:id="rId5"/>
    <p:sldId id="258" r:id="rId6"/>
    <p:sldId id="261" r:id="rId7"/>
    <p:sldId id="262" r:id="rId8"/>
    <p:sldId id="275" r:id="rId9"/>
    <p:sldId id="266" r:id="rId10"/>
    <p:sldId id="270" r:id="rId11"/>
    <p:sldId id="269" r:id="rId12"/>
    <p:sldId id="273" r:id="rId13"/>
    <p:sldId id="274" r:id="rId14"/>
    <p:sldId id="276" r:id="rId15"/>
    <p:sldId id="26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46C0A"/>
    <a:srgbClr val="FF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362A3-6468-47A2-8175-F8DE53A6838A}" v="2" dt="2020-07-26T21:30:55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598" autoAdjust="0"/>
  </p:normalViewPr>
  <p:slideViewPr>
    <p:cSldViewPr showGuides="1">
      <p:cViewPr varScale="1">
        <p:scale>
          <a:sx n="121" d="100"/>
          <a:sy n="121" d="100"/>
        </p:scale>
        <p:origin x="833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HOARAU" userId="fa305518-0622-41a8-add8-98d00a973f22" providerId="ADAL" clId="{8B61D917-2B79-4E1F-ABAD-C450F00C9714}"/>
    <pc:docChg chg="custSel delSld modSld">
      <pc:chgData name="Pascal HOARAU" userId="fa305518-0622-41a8-add8-98d00a973f22" providerId="ADAL" clId="{8B61D917-2B79-4E1F-ABAD-C450F00C9714}" dt="2019-07-04T09:49:13.341" v="294" actId="1076"/>
      <pc:docMkLst>
        <pc:docMk/>
      </pc:docMkLst>
      <pc:sldChg chg="delSp modSp">
        <pc:chgData name="Pascal HOARAU" userId="fa305518-0622-41a8-add8-98d00a973f22" providerId="ADAL" clId="{8B61D917-2B79-4E1F-ABAD-C450F00C9714}" dt="2019-07-04T09:37:29.132" v="222" actId="14100"/>
        <pc:sldMkLst>
          <pc:docMk/>
          <pc:sldMk cId="1901616105" sldId="256"/>
        </pc:sldMkLst>
        <pc:spChg chg="mod">
          <ac:chgData name="Pascal HOARAU" userId="fa305518-0622-41a8-add8-98d00a973f22" providerId="ADAL" clId="{8B61D917-2B79-4E1F-ABAD-C450F00C9714}" dt="2019-07-04T09:36:32.647" v="208" actId="1076"/>
          <ac:spMkLst>
            <pc:docMk/>
            <pc:sldMk cId="1901616105" sldId="256"/>
            <ac:spMk id="5" creationId="{00000000-0000-0000-0000-000000000000}"/>
          </ac:spMkLst>
        </pc:spChg>
        <pc:spChg chg="mod">
          <ac:chgData name="Pascal HOARAU" userId="fa305518-0622-41a8-add8-98d00a973f22" providerId="ADAL" clId="{8B61D917-2B79-4E1F-ABAD-C450F00C9714}" dt="2019-07-04T09:36:28.128" v="207" actId="1076"/>
          <ac:spMkLst>
            <pc:docMk/>
            <pc:sldMk cId="1901616105" sldId="256"/>
            <ac:spMk id="7" creationId="{00000000-0000-0000-0000-000000000000}"/>
          </ac:spMkLst>
        </pc:spChg>
        <pc:spChg chg="del">
          <ac:chgData name="Pascal HOARAU" userId="fa305518-0622-41a8-add8-98d00a973f22" providerId="ADAL" clId="{8B61D917-2B79-4E1F-ABAD-C450F00C9714}" dt="2019-07-04T09:36:08.104" v="196" actId="478"/>
          <ac:spMkLst>
            <pc:docMk/>
            <pc:sldMk cId="1901616105" sldId="256"/>
            <ac:spMk id="8" creationId="{00000000-0000-0000-0000-000000000000}"/>
          </ac:spMkLst>
        </pc:spChg>
        <pc:spChg chg="mod">
          <ac:chgData name="Pascal HOARAU" userId="fa305518-0622-41a8-add8-98d00a973f22" providerId="ADAL" clId="{8B61D917-2B79-4E1F-ABAD-C450F00C9714}" dt="2019-07-04T09:36:18.080" v="205" actId="20577"/>
          <ac:spMkLst>
            <pc:docMk/>
            <pc:sldMk cId="1901616105" sldId="256"/>
            <ac:spMk id="9" creationId="{00000000-0000-0000-0000-000000000000}"/>
          </ac:spMkLst>
        </pc:spChg>
        <pc:spChg chg="mod">
          <ac:chgData name="Pascal HOARAU" userId="fa305518-0622-41a8-add8-98d00a973f22" providerId="ADAL" clId="{8B61D917-2B79-4E1F-ABAD-C450F00C9714}" dt="2019-07-04T09:36:23.403" v="206" actId="1076"/>
          <ac:spMkLst>
            <pc:docMk/>
            <pc:sldMk cId="1901616105" sldId="256"/>
            <ac:spMk id="10" creationId="{00000000-0000-0000-0000-000000000000}"/>
          </ac:spMkLst>
        </pc:spChg>
        <pc:picChg chg="mod">
          <ac:chgData name="Pascal HOARAU" userId="fa305518-0622-41a8-add8-98d00a973f22" providerId="ADAL" clId="{8B61D917-2B79-4E1F-ABAD-C450F00C9714}" dt="2019-07-04T09:37:02.148" v="216" actId="1076"/>
          <ac:picMkLst>
            <pc:docMk/>
            <pc:sldMk cId="1901616105" sldId="256"/>
            <ac:picMk id="12" creationId="{00000000-0000-0000-0000-000000000000}"/>
          </ac:picMkLst>
        </pc:picChg>
        <pc:picChg chg="mod">
          <ac:chgData name="Pascal HOARAU" userId="fa305518-0622-41a8-add8-98d00a973f22" providerId="ADAL" clId="{8B61D917-2B79-4E1F-ABAD-C450F00C9714}" dt="2019-07-04T09:37:29.132" v="222" actId="14100"/>
          <ac:picMkLst>
            <pc:docMk/>
            <pc:sldMk cId="1901616105" sldId="256"/>
            <ac:picMk id="21" creationId="{00000000-0000-0000-0000-000000000000}"/>
          </ac:picMkLst>
        </pc:picChg>
      </pc:sldChg>
      <pc:sldChg chg="modSp">
        <pc:chgData name="Pascal HOARAU" userId="fa305518-0622-41a8-add8-98d00a973f22" providerId="ADAL" clId="{8B61D917-2B79-4E1F-ABAD-C450F00C9714}" dt="2019-07-04T09:39:01.046" v="235" actId="20577"/>
        <pc:sldMkLst>
          <pc:docMk/>
          <pc:sldMk cId="1171082459" sldId="257"/>
        </pc:sldMkLst>
        <pc:spChg chg="mod">
          <ac:chgData name="Pascal HOARAU" userId="fa305518-0622-41a8-add8-98d00a973f22" providerId="ADAL" clId="{8B61D917-2B79-4E1F-ABAD-C450F00C9714}" dt="2019-07-04T09:39:01.046" v="235" actId="20577"/>
          <ac:spMkLst>
            <pc:docMk/>
            <pc:sldMk cId="1171082459" sldId="257"/>
            <ac:spMk id="4" creationId="{00000000-0000-0000-0000-000000000000}"/>
          </ac:spMkLst>
        </pc:spChg>
        <pc:spChg chg="mod">
          <ac:chgData name="Pascal HOARAU" userId="fa305518-0622-41a8-add8-98d00a973f22" providerId="ADAL" clId="{8B61D917-2B79-4E1F-ABAD-C450F00C9714}" dt="2019-07-04T09:37:51.314" v="233" actId="20577"/>
          <ac:spMkLst>
            <pc:docMk/>
            <pc:sldMk cId="1171082459" sldId="257"/>
            <ac:spMk id="18" creationId="{00000000-0000-0000-0000-000000000000}"/>
          </ac:spMkLst>
        </pc:spChg>
      </pc:sldChg>
      <pc:sldChg chg="modSp">
        <pc:chgData name="Pascal HOARAU" userId="fa305518-0622-41a8-add8-98d00a973f22" providerId="ADAL" clId="{8B61D917-2B79-4E1F-ABAD-C450F00C9714}" dt="2019-07-04T09:45:01.204" v="261" actId="20577"/>
        <pc:sldMkLst>
          <pc:docMk/>
          <pc:sldMk cId="2784432434" sldId="259"/>
        </pc:sldMkLst>
        <pc:spChg chg="mod">
          <ac:chgData name="Pascal HOARAU" userId="fa305518-0622-41a8-add8-98d00a973f22" providerId="ADAL" clId="{8B61D917-2B79-4E1F-ABAD-C450F00C9714}" dt="2019-07-04T09:45:01.204" v="261" actId="20577"/>
          <ac:spMkLst>
            <pc:docMk/>
            <pc:sldMk cId="2784432434" sldId="259"/>
            <ac:spMk id="11" creationId="{00000000-0000-0000-0000-000000000000}"/>
          </ac:spMkLst>
        </pc:spChg>
      </pc:sldChg>
      <pc:sldChg chg="modSp">
        <pc:chgData name="Pascal HOARAU" userId="fa305518-0622-41a8-add8-98d00a973f22" providerId="ADAL" clId="{8B61D917-2B79-4E1F-ABAD-C450F00C9714}" dt="2019-07-04T09:46:20.758" v="275" actId="20577"/>
        <pc:sldMkLst>
          <pc:docMk/>
          <pc:sldMk cId="4267840229" sldId="261"/>
        </pc:sldMkLst>
        <pc:spChg chg="mod">
          <ac:chgData name="Pascal HOARAU" userId="fa305518-0622-41a8-add8-98d00a973f22" providerId="ADAL" clId="{8B61D917-2B79-4E1F-ABAD-C450F00C9714}" dt="2019-07-04T09:46:20.758" v="275" actId="20577"/>
          <ac:spMkLst>
            <pc:docMk/>
            <pc:sldMk cId="4267840229" sldId="261"/>
            <ac:spMk id="13" creationId="{00000000-0000-0000-0000-000000000000}"/>
          </ac:spMkLst>
        </pc:spChg>
        <pc:spChg chg="mod">
          <ac:chgData name="Pascal HOARAU" userId="fa305518-0622-41a8-add8-98d00a973f22" providerId="ADAL" clId="{8B61D917-2B79-4E1F-ABAD-C450F00C9714}" dt="2019-07-04T09:46:15.905" v="273" actId="20577"/>
          <ac:spMkLst>
            <pc:docMk/>
            <pc:sldMk cId="4267840229" sldId="261"/>
            <ac:spMk id="19" creationId="{00000000-0000-0000-0000-000000000000}"/>
          </ac:spMkLst>
        </pc:spChg>
      </pc:sldChg>
      <pc:sldChg chg="modSp">
        <pc:chgData name="Pascal HOARAU" userId="fa305518-0622-41a8-add8-98d00a973f22" providerId="ADAL" clId="{8B61D917-2B79-4E1F-ABAD-C450F00C9714}" dt="2019-07-04T09:46:57.715" v="285" actId="20577"/>
        <pc:sldMkLst>
          <pc:docMk/>
          <pc:sldMk cId="1130386850" sldId="262"/>
        </pc:sldMkLst>
        <pc:spChg chg="mod">
          <ac:chgData name="Pascal HOARAU" userId="fa305518-0622-41a8-add8-98d00a973f22" providerId="ADAL" clId="{8B61D917-2B79-4E1F-ABAD-C450F00C9714}" dt="2019-07-04T09:46:57.715" v="285" actId="20577"/>
          <ac:spMkLst>
            <pc:docMk/>
            <pc:sldMk cId="1130386850" sldId="262"/>
            <ac:spMk id="13" creationId="{00000000-0000-0000-0000-000000000000}"/>
          </ac:spMkLst>
        </pc:spChg>
      </pc:sldChg>
      <pc:sldChg chg="addSp delSp modSp">
        <pc:chgData name="Pascal HOARAU" userId="fa305518-0622-41a8-add8-98d00a973f22" providerId="ADAL" clId="{8B61D917-2B79-4E1F-ABAD-C450F00C9714}" dt="2019-07-04T09:49:13.341" v="294" actId="1076"/>
        <pc:sldMkLst>
          <pc:docMk/>
          <pc:sldMk cId="1911159914" sldId="264"/>
        </pc:sldMkLst>
        <pc:picChg chg="del">
          <ac:chgData name="Pascal HOARAU" userId="fa305518-0622-41a8-add8-98d00a973f22" providerId="ADAL" clId="{8B61D917-2B79-4E1F-ABAD-C450F00C9714}" dt="2019-07-04T09:48:13.101" v="287" actId="478"/>
          <ac:picMkLst>
            <pc:docMk/>
            <pc:sldMk cId="1911159914" sldId="264"/>
            <ac:picMk id="2" creationId="{B564BA3B-9EC0-4618-B26D-F587B88D2679}"/>
          </ac:picMkLst>
        </pc:picChg>
        <pc:picChg chg="add mod">
          <ac:chgData name="Pascal HOARAU" userId="fa305518-0622-41a8-add8-98d00a973f22" providerId="ADAL" clId="{8B61D917-2B79-4E1F-ABAD-C450F00C9714}" dt="2019-07-04T09:49:13.341" v="294" actId="1076"/>
          <ac:picMkLst>
            <pc:docMk/>
            <pc:sldMk cId="1911159914" sldId="264"/>
            <ac:picMk id="6" creationId="{D4961DAB-A923-4DF0-B41F-3F814CB13D04}"/>
          </ac:picMkLst>
        </pc:picChg>
      </pc:sldChg>
      <pc:sldChg chg="del">
        <pc:chgData name="Pascal HOARAU" userId="fa305518-0622-41a8-add8-98d00a973f22" providerId="ADAL" clId="{8B61D917-2B79-4E1F-ABAD-C450F00C9714}" dt="2019-07-04T09:47:51.902" v="286" actId="2696"/>
        <pc:sldMkLst>
          <pc:docMk/>
          <pc:sldMk cId="2820950723" sldId="273"/>
        </pc:sldMkLst>
      </pc:sldChg>
    </pc:docChg>
  </pc:docChgLst>
  <pc:docChgLst>
    <pc:chgData name="Pascal HOARAU" userId="fa305518-0622-41a8-add8-98d00a973f22" providerId="ADAL" clId="{7B0956A8-8544-4C56-A468-6385CBD28CA6}"/>
    <pc:docChg chg="custSel modSld">
      <pc:chgData name="Pascal HOARAU" userId="fa305518-0622-41a8-add8-98d00a973f22" providerId="ADAL" clId="{7B0956A8-8544-4C56-A468-6385CBD28CA6}" dt="2020-05-05T08:43:23.082" v="378" actId="1035"/>
      <pc:docMkLst>
        <pc:docMk/>
      </pc:docMkLst>
      <pc:sldChg chg="addSp delSp modSp mod">
        <pc:chgData name="Pascal HOARAU" userId="fa305518-0622-41a8-add8-98d00a973f22" providerId="ADAL" clId="{7B0956A8-8544-4C56-A468-6385CBD28CA6}" dt="2020-04-23T08:47:01.089" v="274" actId="1076"/>
        <pc:sldMkLst>
          <pc:docMk/>
          <pc:sldMk cId="1901616105" sldId="256"/>
        </pc:sldMkLst>
        <pc:spChg chg="mod">
          <ac:chgData name="Pascal HOARAU" userId="fa305518-0622-41a8-add8-98d00a973f22" providerId="ADAL" clId="{7B0956A8-8544-4C56-A468-6385CBD28CA6}" dt="2020-04-23T08:43:03.974" v="178" actId="1076"/>
          <ac:spMkLst>
            <pc:docMk/>
            <pc:sldMk cId="1901616105" sldId="256"/>
            <ac:spMk id="5" creationId="{00000000-0000-0000-0000-000000000000}"/>
          </ac:spMkLst>
        </pc:spChg>
        <pc:spChg chg="mod">
          <ac:chgData name="Pascal HOARAU" userId="fa305518-0622-41a8-add8-98d00a973f22" providerId="ADAL" clId="{7B0956A8-8544-4C56-A468-6385CBD28CA6}" dt="2020-04-23T08:46:00.145" v="239" actId="1076"/>
          <ac:spMkLst>
            <pc:docMk/>
            <pc:sldMk cId="1901616105" sldId="256"/>
            <ac:spMk id="7" creationId="{00000000-0000-0000-0000-000000000000}"/>
          </ac:spMkLst>
        </pc:spChg>
        <pc:spChg chg="mod">
          <ac:chgData name="Pascal HOARAU" userId="fa305518-0622-41a8-add8-98d00a973f22" providerId="ADAL" clId="{7B0956A8-8544-4C56-A468-6385CBD28CA6}" dt="2020-04-23T08:46:03.752" v="240" actId="1076"/>
          <ac:spMkLst>
            <pc:docMk/>
            <pc:sldMk cId="1901616105" sldId="256"/>
            <ac:spMk id="9" creationId="{00000000-0000-0000-0000-000000000000}"/>
          </ac:spMkLst>
        </pc:spChg>
        <pc:spChg chg="del mod">
          <ac:chgData name="Pascal HOARAU" userId="fa305518-0622-41a8-add8-98d00a973f22" providerId="ADAL" clId="{7B0956A8-8544-4C56-A468-6385CBD28CA6}" dt="2020-04-23T08:43:56.258" v="191" actId="478"/>
          <ac:spMkLst>
            <pc:docMk/>
            <pc:sldMk cId="1901616105" sldId="256"/>
            <ac:spMk id="10" creationId="{00000000-0000-0000-0000-000000000000}"/>
          </ac:spMkLst>
        </pc:spChg>
        <pc:spChg chg="add mod">
          <ac:chgData name="Pascal HOARAU" userId="fa305518-0622-41a8-add8-98d00a973f22" providerId="ADAL" clId="{7B0956A8-8544-4C56-A468-6385CBD28CA6}" dt="2020-04-23T08:46:48.369" v="273" actId="20577"/>
          <ac:spMkLst>
            <pc:docMk/>
            <pc:sldMk cId="1901616105" sldId="256"/>
            <ac:spMk id="13" creationId="{46B1CC37-50FE-4B89-A695-1DBC0ECCB484}"/>
          </ac:spMkLst>
        </pc:spChg>
        <pc:spChg chg="add mod">
          <ac:chgData name="Pascal HOARAU" userId="fa305518-0622-41a8-add8-98d00a973f22" providerId="ADAL" clId="{7B0956A8-8544-4C56-A468-6385CBD28CA6}" dt="2020-04-23T08:47:01.089" v="274" actId="1076"/>
          <ac:spMkLst>
            <pc:docMk/>
            <pc:sldMk cId="1901616105" sldId="256"/>
            <ac:spMk id="14" creationId="{16A033DB-03F9-4A9A-96DD-FA5886BAEFAE}"/>
          </ac:spMkLst>
        </pc:spChg>
        <pc:spChg chg="add mod">
          <ac:chgData name="Pascal HOARAU" userId="fa305518-0622-41a8-add8-98d00a973f22" providerId="ADAL" clId="{7B0956A8-8544-4C56-A468-6385CBD28CA6}" dt="2020-04-23T08:46:42.752" v="271" actId="20577"/>
          <ac:spMkLst>
            <pc:docMk/>
            <pc:sldMk cId="1901616105" sldId="256"/>
            <ac:spMk id="15" creationId="{95F80159-32DE-49CC-8B44-2E31F7ACD619}"/>
          </ac:spMkLst>
        </pc:spChg>
        <pc:picChg chg="mod">
          <ac:chgData name="Pascal HOARAU" userId="fa305518-0622-41a8-add8-98d00a973f22" providerId="ADAL" clId="{7B0956A8-8544-4C56-A468-6385CBD28CA6}" dt="2020-04-23T08:45:44.568" v="238" actId="1076"/>
          <ac:picMkLst>
            <pc:docMk/>
            <pc:sldMk cId="1901616105" sldId="256"/>
            <ac:picMk id="12" creationId="{00000000-0000-0000-0000-000000000000}"/>
          </ac:picMkLst>
        </pc:picChg>
        <pc:picChg chg="mod">
          <ac:chgData name="Pascal HOARAU" userId="fa305518-0622-41a8-add8-98d00a973f22" providerId="ADAL" clId="{7B0956A8-8544-4C56-A468-6385CBD28CA6}" dt="2020-04-23T08:45:41.624" v="237" actId="1076"/>
          <ac:picMkLst>
            <pc:docMk/>
            <pc:sldMk cId="1901616105" sldId="256"/>
            <ac:picMk id="21" creationId="{00000000-0000-0000-0000-000000000000}"/>
          </ac:picMkLst>
        </pc:picChg>
      </pc:sldChg>
      <pc:sldChg chg="modSp mod">
        <pc:chgData name="Pascal HOARAU" userId="fa305518-0622-41a8-add8-98d00a973f22" providerId="ADAL" clId="{7B0956A8-8544-4C56-A468-6385CBD28CA6}" dt="2020-04-23T08:48:01.014" v="283" actId="20577"/>
        <pc:sldMkLst>
          <pc:docMk/>
          <pc:sldMk cId="1171082459" sldId="257"/>
        </pc:sldMkLst>
        <pc:spChg chg="mod">
          <ac:chgData name="Pascal HOARAU" userId="fa305518-0622-41a8-add8-98d00a973f22" providerId="ADAL" clId="{7B0956A8-8544-4C56-A468-6385CBD28CA6}" dt="2020-04-23T08:48:01.014" v="283" actId="20577"/>
          <ac:spMkLst>
            <pc:docMk/>
            <pc:sldMk cId="1171082459" sldId="257"/>
            <ac:spMk id="18" creationId="{00000000-0000-0000-0000-000000000000}"/>
          </ac:spMkLst>
        </pc:spChg>
      </pc:sldChg>
      <pc:sldChg chg="modSp mod">
        <pc:chgData name="Pascal HOARAU" userId="fa305518-0622-41a8-add8-98d00a973f22" providerId="ADAL" clId="{7B0956A8-8544-4C56-A468-6385CBD28CA6}" dt="2020-04-23T08:48:34.032" v="285" actId="1076"/>
        <pc:sldMkLst>
          <pc:docMk/>
          <pc:sldMk cId="1833690256" sldId="258"/>
        </pc:sldMkLst>
        <pc:picChg chg="mod">
          <ac:chgData name="Pascal HOARAU" userId="fa305518-0622-41a8-add8-98d00a973f22" providerId="ADAL" clId="{7B0956A8-8544-4C56-A468-6385CBD28CA6}" dt="2020-04-23T08:48:34.032" v="285" actId="1076"/>
          <ac:picMkLst>
            <pc:docMk/>
            <pc:sldMk cId="1833690256" sldId="258"/>
            <ac:picMk id="3080" creationId="{00000000-0000-0000-0000-000000000000}"/>
          </ac:picMkLst>
        </pc:picChg>
      </pc:sldChg>
      <pc:sldChg chg="modSp mod">
        <pc:chgData name="Pascal HOARAU" userId="fa305518-0622-41a8-add8-98d00a973f22" providerId="ADAL" clId="{7B0956A8-8544-4C56-A468-6385CBD28CA6}" dt="2020-05-05T08:37:14.437" v="344" actId="20577"/>
        <pc:sldMkLst>
          <pc:docMk/>
          <pc:sldMk cId="4267840229" sldId="261"/>
        </pc:sldMkLst>
        <pc:spChg chg="mod">
          <ac:chgData name="Pascal HOARAU" userId="fa305518-0622-41a8-add8-98d00a973f22" providerId="ADAL" clId="{7B0956A8-8544-4C56-A468-6385CBD28CA6}" dt="2020-05-05T08:37:14.437" v="344" actId="20577"/>
          <ac:spMkLst>
            <pc:docMk/>
            <pc:sldMk cId="4267840229" sldId="261"/>
            <ac:spMk id="19" creationId="{00000000-0000-0000-0000-000000000000}"/>
          </ac:spMkLst>
        </pc:spChg>
      </pc:sldChg>
      <pc:sldChg chg="addSp delSp modSp mod">
        <pc:chgData name="Pascal HOARAU" userId="fa305518-0622-41a8-add8-98d00a973f22" providerId="ADAL" clId="{7B0956A8-8544-4C56-A468-6385CBD28CA6}" dt="2020-05-05T08:37:52.580" v="346" actId="1076"/>
        <pc:sldMkLst>
          <pc:docMk/>
          <pc:sldMk cId="1130386850" sldId="262"/>
        </pc:sldMkLst>
        <pc:spChg chg="mod">
          <ac:chgData name="Pascal HOARAU" userId="fa305518-0622-41a8-add8-98d00a973f22" providerId="ADAL" clId="{7B0956A8-8544-4C56-A468-6385CBD28CA6}" dt="2020-04-01T10:31:38.049" v="77" actId="1076"/>
          <ac:spMkLst>
            <pc:docMk/>
            <pc:sldMk cId="1130386850" sldId="262"/>
            <ac:spMk id="13" creationId="{00000000-0000-0000-0000-000000000000}"/>
          </ac:spMkLst>
        </pc:spChg>
        <pc:picChg chg="mod">
          <ac:chgData name="Pascal HOARAU" userId="fa305518-0622-41a8-add8-98d00a973f22" providerId="ADAL" clId="{7B0956A8-8544-4C56-A468-6385CBD28CA6}" dt="2020-05-05T08:37:52.580" v="346" actId="1076"/>
          <ac:picMkLst>
            <pc:docMk/>
            <pc:sldMk cId="1130386850" sldId="262"/>
            <ac:picMk id="2" creationId="{00000000-0000-0000-0000-000000000000}"/>
          </ac:picMkLst>
        </pc:picChg>
        <pc:picChg chg="del mod">
          <ac:chgData name="Pascal HOARAU" userId="fa305518-0622-41a8-add8-98d00a973f22" providerId="ADAL" clId="{7B0956A8-8544-4C56-A468-6385CBD28CA6}" dt="2020-04-01T10:28:52.907" v="30" actId="478"/>
          <ac:picMkLst>
            <pc:docMk/>
            <pc:sldMk cId="1130386850" sldId="262"/>
            <ac:picMk id="3" creationId="{00000000-0000-0000-0000-000000000000}"/>
          </ac:picMkLst>
        </pc:picChg>
        <pc:picChg chg="add mod">
          <ac:chgData name="Pascal HOARAU" userId="fa305518-0622-41a8-add8-98d00a973f22" providerId="ADAL" clId="{7B0956A8-8544-4C56-A468-6385CBD28CA6}" dt="2020-04-01T10:30:07.237" v="48" actId="1035"/>
          <ac:picMkLst>
            <pc:docMk/>
            <pc:sldMk cId="1130386850" sldId="262"/>
            <ac:picMk id="4" creationId="{102DC006-CB98-4DD0-991C-3692F48F8755}"/>
          </ac:picMkLst>
        </pc:picChg>
        <pc:picChg chg="add mod">
          <ac:chgData name="Pascal HOARAU" userId="fa305518-0622-41a8-add8-98d00a973f22" providerId="ADAL" clId="{7B0956A8-8544-4C56-A468-6385CBD28CA6}" dt="2020-05-05T08:37:50.460" v="345" actId="1076"/>
          <ac:picMkLst>
            <pc:docMk/>
            <pc:sldMk cId="1130386850" sldId="262"/>
            <ac:picMk id="5" creationId="{83235F31-85A7-4495-84C0-6BECFF18A1D9}"/>
          </ac:picMkLst>
        </pc:picChg>
        <pc:picChg chg="del mod">
          <ac:chgData name="Pascal HOARAU" userId="fa305518-0622-41a8-add8-98d00a973f22" providerId="ADAL" clId="{7B0956A8-8544-4C56-A468-6385CBD28CA6}" dt="2020-04-01T10:29:41.070" v="40" actId="478"/>
          <ac:picMkLst>
            <pc:docMk/>
            <pc:sldMk cId="1130386850" sldId="262"/>
            <ac:picMk id="7" creationId="{00000000-0000-0000-0000-000000000000}"/>
          </ac:picMkLst>
        </pc:picChg>
      </pc:sldChg>
      <pc:sldChg chg="addSp delSp modSp mod">
        <pc:chgData name="Pascal HOARAU" userId="fa305518-0622-41a8-add8-98d00a973f22" providerId="ADAL" clId="{7B0956A8-8544-4C56-A468-6385CBD28CA6}" dt="2020-04-01T10:42:14.033" v="154" actId="1076"/>
        <pc:sldMkLst>
          <pc:docMk/>
          <pc:sldMk cId="2984518317" sldId="266"/>
        </pc:sldMkLst>
        <pc:spChg chg="add mod">
          <ac:chgData name="Pascal HOARAU" userId="fa305518-0622-41a8-add8-98d00a973f22" providerId="ADAL" clId="{7B0956A8-8544-4C56-A468-6385CBD28CA6}" dt="2020-04-01T10:42:05.062" v="151" actId="1036"/>
          <ac:spMkLst>
            <pc:docMk/>
            <pc:sldMk cId="2984518317" sldId="266"/>
            <ac:spMk id="8" creationId="{27315316-9499-430C-86C0-E038D812DE43}"/>
          </ac:spMkLst>
        </pc:spChg>
        <pc:spChg chg="mod">
          <ac:chgData name="Pascal HOARAU" userId="fa305518-0622-41a8-add8-98d00a973f22" providerId="ADAL" clId="{7B0956A8-8544-4C56-A468-6385CBD28CA6}" dt="2020-04-01T10:41:57.570" v="149" actId="6549"/>
          <ac:spMkLst>
            <pc:docMk/>
            <pc:sldMk cId="2984518317" sldId="266"/>
            <ac:spMk id="13" creationId="{00000000-0000-0000-0000-000000000000}"/>
          </ac:spMkLst>
        </pc:spChg>
        <pc:graphicFrameChg chg="add del mod">
          <ac:chgData name="Pascal HOARAU" userId="fa305518-0622-41a8-add8-98d00a973f22" providerId="ADAL" clId="{7B0956A8-8544-4C56-A468-6385CBD28CA6}" dt="2020-04-01T10:41:44.500" v="147" actId="478"/>
          <ac:graphicFrameMkLst>
            <pc:docMk/>
            <pc:sldMk cId="2984518317" sldId="266"/>
            <ac:graphicFrameMk id="2" creationId="{5C990731-F894-47E2-BEEE-C7740796393B}"/>
          </ac:graphicFrameMkLst>
        </pc:graphicFrameChg>
        <pc:picChg chg="mod">
          <ac:chgData name="Pascal HOARAU" userId="fa305518-0622-41a8-add8-98d00a973f22" providerId="ADAL" clId="{7B0956A8-8544-4C56-A468-6385CBD28CA6}" dt="2020-04-01T10:42:14.033" v="154" actId="1076"/>
          <ac:picMkLst>
            <pc:docMk/>
            <pc:sldMk cId="2984518317" sldId="266"/>
            <ac:picMk id="4" creationId="{1FD3BC0B-143A-4FE5-B264-C9AE0947848D}"/>
          </ac:picMkLst>
        </pc:picChg>
        <pc:picChg chg="mod">
          <ac:chgData name="Pascal HOARAU" userId="fa305518-0622-41a8-add8-98d00a973f22" providerId="ADAL" clId="{7B0956A8-8544-4C56-A468-6385CBD28CA6}" dt="2020-04-01T10:42:09.418" v="153" actId="1076"/>
          <ac:picMkLst>
            <pc:docMk/>
            <pc:sldMk cId="2984518317" sldId="266"/>
            <ac:picMk id="9" creationId="{D74CDDD6-6769-4103-914C-E7D28C9EC752}"/>
          </ac:picMkLst>
        </pc:picChg>
        <pc:picChg chg="mod">
          <ac:chgData name="Pascal HOARAU" userId="fa305518-0622-41a8-add8-98d00a973f22" providerId="ADAL" clId="{7B0956A8-8544-4C56-A468-6385CBD28CA6}" dt="2020-04-01T10:42:07.985" v="152" actId="1076"/>
          <ac:picMkLst>
            <pc:docMk/>
            <pc:sldMk cId="2984518317" sldId="266"/>
            <ac:picMk id="10" creationId="{ACBCB8EB-12A1-4FEF-B656-7374FD5AEC28}"/>
          </ac:picMkLst>
        </pc:picChg>
      </pc:sldChg>
      <pc:sldChg chg="modSp mod">
        <pc:chgData name="Pascal HOARAU" userId="fa305518-0622-41a8-add8-98d00a973f22" providerId="ADAL" clId="{7B0956A8-8544-4C56-A468-6385CBD28CA6}" dt="2020-04-01T10:47:32.736" v="177" actId="20577"/>
        <pc:sldMkLst>
          <pc:docMk/>
          <pc:sldMk cId="1861427061" sldId="267"/>
        </pc:sldMkLst>
        <pc:spChg chg="mod">
          <ac:chgData name="Pascal HOARAU" userId="fa305518-0622-41a8-add8-98d00a973f22" providerId="ADAL" clId="{7B0956A8-8544-4C56-A468-6385CBD28CA6}" dt="2020-04-01T10:47:32.736" v="177" actId="20577"/>
          <ac:spMkLst>
            <pc:docMk/>
            <pc:sldMk cId="1861427061" sldId="267"/>
            <ac:spMk id="14" creationId="{00000000-0000-0000-0000-000000000000}"/>
          </ac:spMkLst>
        </pc:spChg>
      </pc:sldChg>
      <pc:sldChg chg="modSp mod">
        <pc:chgData name="Pascal HOARAU" userId="fa305518-0622-41a8-add8-98d00a973f22" providerId="ADAL" clId="{7B0956A8-8544-4C56-A468-6385CBD28CA6}" dt="2020-04-01T10:42:38.826" v="167" actId="1036"/>
        <pc:sldMkLst>
          <pc:docMk/>
          <pc:sldMk cId="3855217158" sldId="269"/>
        </pc:sldMkLst>
        <pc:picChg chg="mod">
          <ac:chgData name="Pascal HOARAU" userId="fa305518-0622-41a8-add8-98d00a973f22" providerId="ADAL" clId="{7B0956A8-8544-4C56-A468-6385CBD28CA6}" dt="2020-04-01T10:42:38.826" v="167" actId="1036"/>
          <ac:picMkLst>
            <pc:docMk/>
            <pc:sldMk cId="3855217158" sldId="269"/>
            <ac:picMk id="4" creationId="{00000000-0000-0000-0000-000000000000}"/>
          </ac:picMkLst>
        </pc:picChg>
      </pc:sldChg>
      <pc:sldChg chg="addSp delSp modSp mod">
        <pc:chgData name="Pascal HOARAU" userId="fa305518-0622-41a8-add8-98d00a973f22" providerId="ADAL" clId="{7B0956A8-8544-4C56-A468-6385CBD28CA6}" dt="2020-05-05T08:43:23.082" v="378" actId="1035"/>
        <pc:sldMkLst>
          <pc:docMk/>
          <pc:sldMk cId="2404683802" sldId="270"/>
        </pc:sldMkLst>
        <pc:spChg chg="mod">
          <ac:chgData name="Pascal HOARAU" userId="fa305518-0622-41a8-add8-98d00a973f22" providerId="ADAL" clId="{7B0956A8-8544-4C56-A468-6385CBD28CA6}" dt="2020-05-05T08:40:16.908" v="351" actId="1076"/>
          <ac:spMkLst>
            <pc:docMk/>
            <pc:sldMk cId="2404683802" sldId="270"/>
            <ac:spMk id="13" creationId="{00000000-0000-0000-0000-000000000000}"/>
          </ac:spMkLst>
        </pc:spChg>
        <pc:picChg chg="add mod">
          <ac:chgData name="Pascal HOARAU" userId="fa305518-0622-41a8-add8-98d00a973f22" providerId="ADAL" clId="{7B0956A8-8544-4C56-A468-6385CBD28CA6}" dt="2020-05-05T08:40:09.973" v="350" actId="14100"/>
          <ac:picMkLst>
            <pc:docMk/>
            <pc:sldMk cId="2404683802" sldId="270"/>
            <ac:picMk id="2" creationId="{DA2DDEB7-800C-4E9E-982B-A6F96AC25A6A}"/>
          </ac:picMkLst>
        </pc:picChg>
        <pc:picChg chg="add mod">
          <ac:chgData name="Pascal HOARAU" userId="fa305518-0622-41a8-add8-98d00a973f22" providerId="ADAL" clId="{7B0956A8-8544-4C56-A468-6385CBD28CA6}" dt="2020-05-05T08:43:14.203" v="375" actId="14100"/>
          <ac:picMkLst>
            <pc:docMk/>
            <pc:sldMk cId="2404683802" sldId="270"/>
            <ac:picMk id="3" creationId="{87837355-FD7B-4CC8-A80B-AF3CB7FF0720}"/>
          </ac:picMkLst>
        </pc:picChg>
        <pc:picChg chg="add mod">
          <ac:chgData name="Pascal HOARAU" userId="fa305518-0622-41a8-add8-98d00a973f22" providerId="ADAL" clId="{7B0956A8-8544-4C56-A468-6385CBD28CA6}" dt="2020-05-05T08:43:17.332" v="376" actId="14100"/>
          <ac:picMkLst>
            <pc:docMk/>
            <pc:sldMk cId="2404683802" sldId="270"/>
            <ac:picMk id="4" creationId="{D64A6614-5645-4059-915E-580C0418AC6C}"/>
          </ac:picMkLst>
        </pc:picChg>
        <pc:picChg chg="del">
          <ac:chgData name="Pascal HOARAU" userId="fa305518-0622-41a8-add8-98d00a973f22" providerId="ADAL" clId="{7B0956A8-8544-4C56-A468-6385CBD28CA6}" dt="2020-05-05T08:41:12.008" v="352" actId="478"/>
          <ac:picMkLst>
            <pc:docMk/>
            <pc:sldMk cId="2404683802" sldId="270"/>
            <ac:picMk id="5" creationId="{F1E5772B-14F8-4B29-8331-D797644068DE}"/>
          </ac:picMkLst>
        </pc:picChg>
        <pc:picChg chg="del mod">
          <ac:chgData name="Pascal HOARAU" userId="fa305518-0622-41a8-add8-98d00a973f22" providerId="ADAL" clId="{7B0956A8-8544-4C56-A468-6385CBD28CA6}" dt="2020-05-05T08:41:41.717" v="359" actId="478"/>
          <ac:picMkLst>
            <pc:docMk/>
            <pc:sldMk cId="2404683802" sldId="270"/>
            <ac:picMk id="6" creationId="{E5CC6755-2E9B-4235-A7F5-B901864469FF}"/>
          </ac:picMkLst>
        </pc:picChg>
        <pc:picChg chg="del">
          <ac:chgData name="Pascal HOARAU" userId="fa305518-0622-41a8-add8-98d00a973f22" providerId="ADAL" clId="{7B0956A8-8544-4C56-A468-6385CBD28CA6}" dt="2020-05-05T08:40:01.610" v="347" actId="478"/>
          <ac:picMkLst>
            <pc:docMk/>
            <pc:sldMk cId="2404683802" sldId="270"/>
            <ac:picMk id="7" creationId="{07A0656A-BB5C-4ED8-8D2B-E00D85729136}"/>
          </ac:picMkLst>
        </pc:picChg>
        <pc:picChg chg="mod">
          <ac:chgData name="Pascal HOARAU" userId="fa305518-0622-41a8-add8-98d00a973f22" providerId="ADAL" clId="{7B0956A8-8544-4C56-A468-6385CBD28CA6}" dt="2020-05-05T08:43:20.021" v="377" actId="1035"/>
          <ac:picMkLst>
            <pc:docMk/>
            <pc:sldMk cId="2404683802" sldId="270"/>
            <ac:picMk id="8" creationId="{431339A5-66E8-4783-B540-1BD68E55EEC8}"/>
          </ac:picMkLst>
        </pc:picChg>
        <pc:picChg chg="mod">
          <ac:chgData name="Pascal HOARAU" userId="fa305518-0622-41a8-add8-98d00a973f22" providerId="ADAL" clId="{7B0956A8-8544-4C56-A468-6385CBD28CA6}" dt="2020-05-05T08:43:23.082" v="378" actId="1035"/>
          <ac:picMkLst>
            <pc:docMk/>
            <pc:sldMk cId="2404683802" sldId="270"/>
            <ac:picMk id="9" creationId="{AE73EF24-B874-4D00-B16B-2F2CFB6E1473}"/>
          </ac:picMkLst>
        </pc:picChg>
      </pc:sldChg>
      <pc:sldChg chg="addSp delSp modSp mod">
        <pc:chgData name="Pascal HOARAU" userId="fa305518-0622-41a8-add8-98d00a973f22" providerId="ADAL" clId="{7B0956A8-8544-4C56-A468-6385CBD28CA6}" dt="2020-04-01T10:47:26.724" v="176" actId="20577"/>
        <pc:sldMkLst>
          <pc:docMk/>
          <pc:sldMk cId="2767500685" sldId="276"/>
        </pc:sldMkLst>
        <pc:spChg chg="add mod">
          <ac:chgData name="Pascal HOARAU" userId="fa305518-0622-41a8-add8-98d00a973f22" providerId="ADAL" clId="{7B0956A8-8544-4C56-A468-6385CBD28CA6}" dt="2020-04-01T10:47:20.169" v="170" actId="1076"/>
          <ac:spMkLst>
            <pc:docMk/>
            <pc:sldMk cId="2767500685" sldId="276"/>
            <ac:spMk id="9" creationId="{3387E3CE-CBD1-4054-BD5D-3B76549759C6}"/>
          </ac:spMkLst>
        </pc:spChg>
        <pc:spChg chg="mod">
          <ac:chgData name="Pascal HOARAU" userId="fa305518-0622-41a8-add8-98d00a973f22" providerId="ADAL" clId="{7B0956A8-8544-4C56-A468-6385CBD28CA6}" dt="2020-04-01T10:47:26.724" v="176" actId="20577"/>
          <ac:spMkLst>
            <pc:docMk/>
            <pc:sldMk cId="2767500685" sldId="276"/>
            <ac:spMk id="10" creationId="{00000000-0000-0000-0000-000000000000}"/>
          </ac:spMkLst>
        </pc:spChg>
        <pc:picChg chg="add mod">
          <ac:chgData name="Pascal HOARAU" userId="fa305518-0622-41a8-add8-98d00a973f22" providerId="ADAL" clId="{7B0956A8-8544-4C56-A468-6385CBD28CA6}" dt="2020-04-01T10:37:59.258" v="82" actId="14100"/>
          <ac:picMkLst>
            <pc:docMk/>
            <pc:sldMk cId="2767500685" sldId="276"/>
            <ac:picMk id="2" creationId="{BCAA66D0-054A-43DD-ABD0-F3589F46906C}"/>
          </ac:picMkLst>
        </pc:picChg>
        <pc:picChg chg="add del">
          <ac:chgData name="Pascal HOARAU" userId="fa305518-0622-41a8-add8-98d00a973f22" providerId="ADAL" clId="{7B0956A8-8544-4C56-A468-6385CBD28CA6}" dt="2020-04-01T10:39:56.089" v="134" actId="478"/>
          <ac:picMkLst>
            <pc:docMk/>
            <pc:sldMk cId="2767500685" sldId="276"/>
            <ac:picMk id="3" creationId="{C5553C7C-A55E-42E4-B9D9-FC83A88759E4}"/>
          </ac:picMkLst>
        </pc:picChg>
        <pc:picChg chg="add mod">
          <ac:chgData name="Pascal HOARAU" userId="fa305518-0622-41a8-add8-98d00a973f22" providerId="ADAL" clId="{7B0956A8-8544-4C56-A468-6385CBD28CA6}" dt="2020-04-01T10:40:05.384" v="136" actId="1076"/>
          <ac:picMkLst>
            <pc:docMk/>
            <pc:sldMk cId="2767500685" sldId="276"/>
            <ac:picMk id="4" creationId="{E524EA79-FFB0-4F2F-B42E-5336370AD2FD}"/>
          </ac:picMkLst>
        </pc:picChg>
        <pc:picChg chg="del">
          <ac:chgData name="Pascal HOARAU" userId="fa305518-0622-41a8-add8-98d00a973f22" providerId="ADAL" clId="{7B0956A8-8544-4C56-A468-6385CBD28CA6}" dt="2020-04-01T10:36:13.333" v="78" actId="478"/>
          <ac:picMkLst>
            <pc:docMk/>
            <pc:sldMk cId="2767500685" sldId="276"/>
            <ac:picMk id="5" creationId="{C5E19CB7-FAA1-499C-B836-01BD299BB990}"/>
          </ac:picMkLst>
        </pc:picChg>
      </pc:sldChg>
    </pc:docChg>
  </pc:docChgLst>
  <pc:docChgLst>
    <pc:chgData name="Pascal HOARAU" userId="fa305518-0622-41a8-add8-98d00a973f22" providerId="ADAL" clId="{50A0FEE1-6A0C-41E5-9458-581B5900D1C6}"/>
    <pc:docChg chg="custSel addSld delSld modSld">
      <pc:chgData name="Pascal HOARAU" userId="fa305518-0622-41a8-add8-98d00a973f22" providerId="ADAL" clId="{50A0FEE1-6A0C-41E5-9458-581B5900D1C6}" dt="2019-11-05T00:05:29.437" v="485" actId="1036"/>
      <pc:docMkLst>
        <pc:docMk/>
      </pc:docMkLst>
      <pc:sldChg chg="modSp">
        <pc:chgData name="Pascal HOARAU" userId="fa305518-0622-41a8-add8-98d00a973f22" providerId="ADAL" clId="{50A0FEE1-6A0C-41E5-9458-581B5900D1C6}" dt="2019-11-01T14:40:36.621" v="109" actId="1076"/>
        <pc:sldMkLst>
          <pc:docMk/>
          <pc:sldMk cId="1171082459" sldId="257"/>
        </pc:sldMkLst>
        <pc:spChg chg="mod">
          <ac:chgData name="Pascal HOARAU" userId="fa305518-0622-41a8-add8-98d00a973f22" providerId="ADAL" clId="{50A0FEE1-6A0C-41E5-9458-581B5900D1C6}" dt="2019-11-01T14:40:36.621" v="109" actId="1076"/>
          <ac:spMkLst>
            <pc:docMk/>
            <pc:sldMk cId="1171082459" sldId="257"/>
            <ac:spMk id="18" creationId="{00000000-0000-0000-0000-000000000000}"/>
          </ac:spMkLst>
        </pc:spChg>
      </pc:sldChg>
      <pc:sldChg chg="addSp delSp modSp">
        <pc:chgData name="Pascal HOARAU" userId="fa305518-0622-41a8-add8-98d00a973f22" providerId="ADAL" clId="{50A0FEE1-6A0C-41E5-9458-581B5900D1C6}" dt="2019-11-01T15:08:19.422" v="316" actId="6549"/>
        <pc:sldMkLst>
          <pc:docMk/>
          <pc:sldMk cId="4267840229" sldId="261"/>
        </pc:sldMkLst>
        <pc:spChg chg="mod">
          <ac:chgData name="Pascal HOARAU" userId="fa305518-0622-41a8-add8-98d00a973f22" providerId="ADAL" clId="{50A0FEE1-6A0C-41E5-9458-581B5900D1C6}" dt="2019-11-01T15:05:20.096" v="292" actId="1036"/>
          <ac:spMkLst>
            <pc:docMk/>
            <pc:sldMk cId="4267840229" sldId="261"/>
            <ac:spMk id="5" creationId="{A664F86F-8002-4583-93A9-2BF88CF80027}"/>
          </ac:spMkLst>
        </pc:spChg>
        <pc:spChg chg="mod">
          <ac:chgData name="Pascal HOARAU" userId="fa305518-0622-41a8-add8-98d00a973f22" providerId="ADAL" clId="{50A0FEE1-6A0C-41E5-9458-581B5900D1C6}" dt="2019-11-01T15:05:20.096" v="292" actId="1036"/>
          <ac:spMkLst>
            <pc:docMk/>
            <pc:sldMk cId="4267840229" sldId="261"/>
            <ac:spMk id="13" creationId="{00000000-0000-0000-0000-000000000000}"/>
          </ac:spMkLst>
        </pc:spChg>
        <pc:spChg chg="mod">
          <ac:chgData name="Pascal HOARAU" userId="fa305518-0622-41a8-add8-98d00a973f22" providerId="ADAL" clId="{50A0FEE1-6A0C-41E5-9458-581B5900D1C6}" dt="2019-11-01T15:08:19.422" v="316" actId="6549"/>
          <ac:spMkLst>
            <pc:docMk/>
            <pc:sldMk cId="4267840229" sldId="261"/>
            <ac:spMk id="19" creationId="{00000000-0000-0000-0000-000000000000}"/>
          </ac:spMkLst>
        </pc:spChg>
        <pc:spChg chg="del mod">
          <ac:chgData name="Pascal HOARAU" userId="fa305518-0622-41a8-add8-98d00a973f22" providerId="ADAL" clId="{50A0FEE1-6A0C-41E5-9458-581B5900D1C6}" dt="2019-11-01T15:05:28.132" v="294" actId="478"/>
          <ac:spMkLst>
            <pc:docMk/>
            <pc:sldMk cId="4267840229" sldId="261"/>
            <ac:spMk id="20" creationId="{00000000-0000-0000-0000-000000000000}"/>
          </ac:spMkLst>
        </pc:spChg>
        <pc:picChg chg="mod">
          <ac:chgData name="Pascal HOARAU" userId="fa305518-0622-41a8-add8-98d00a973f22" providerId="ADAL" clId="{50A0FEE1-6A0C-41E5-9458-581B5900D1C6}" dt="2019-11-01T15:05:20.096" v="292" actId="1036"/>
          <ac:picMkLst>
            <pc:docMk/>
            <pc:sldMk cId="4267840229" sldId="261"/>
            <ac:picMk id="2" creationId="{077348C1-3729-4EC6-BCA0-69970743EC8F}"/>
          </ac:picMkLst>
        </pc:picChg>
        <pc:picChg chg="mod">
          <ac:chgData name="Pascal HOARAU" userId="fa305518-0622-41a8-add8-98d00a973f22" providerId="ADAL" clId="{50A0FEE1-6A0C-41E5-9458-581B5900D1C6}" dt="2019-11-01T15:05:20.096" v="292" actId="1036"/>
          <ac:picMkLst>
            <pc:docMk/>
            <pc:sldMk cId="4267840229" sldId="261"/>
            <ac:picMk id="3" creationId="{09C67BE4-5BF4-42BC-9B2E-F752A4C081DC}"/>
          </ac:picMkLst>
        </pc:picChg>
        <pc:picChg chg="del">
          <ac:chgData name="Pascal HOARAU" userId="fa305518-0622-41a8-add8-98d00a973f22" providerId="ADAL" clId="{50A0FEE1-6A0C-41E5-9458-581B5900D1C6}" dt="2019-11-01T14:58:43.876" v="233" actId="478"/>
          <ac:picMkLst>
            <pc:docMk/>
            <pc:sldMk cId="4267840229" sldId="261"/>
            <ac:picMk id="4" creationId="{00000000-0000-0000-0000-000000000000}"/>
          </ac:picMkLst>
        </pc:picChg>
        <pc:picChg chg="add mod">
          <ac:chgData name="Pascal HOARAU" userId="fa305518-0622-41a8-add8-98d00a973f22" providerId="ADAL" clId="{50A0FEE1-6A0C-41E5-9458-581B5900D1C6}" dt="2019-11-01T15:05:31.372" v="295" actId="1076"/>
          <ac:picMkLst>
            <pc:docMk/>
            <pc:sldMk cId="4267840229" sldId="261"/>
            <ac:picMk id="12" creationId="{383D2F90-3A96-4E06-9577-174810E6A458}"/>
          </ac:picMkLst>
        </pc:picChg>
        <pc:picChg chg="add mod">
          <ac:chgData name="Pascal HOARAU" userId="fa305518-0622-41a8-add8-98d00a973f22" providerId="ADAL" clId="{50A0FEE1-6A0C-41E5-9458-581B5900D1C6}" dt="2019-11-01T15:05:24.812" v="293" actId="1076"/>
          <ac:picMkLst>
            <pc:docMk/>
            <pc:sldMk cId="4267840229" sldId="261"/>
            <ac:picMk id="14" creationId="{79865A93-DF4C-488F-8448-FCF4E0F6162A}"/>
          </ac:picMkLst>
        </pc:picChg>
      </pc:sldChg>
      <pc:sldChg chg="addSp delSp modSp">
        <pc:chgData name="Pascal HOARAU" userId="fa305518-0622-41a8-add8-98d00a973f22" providerId="ADAL" clId="{50A0FEE1-6A0C-41E5-9458-581B5900D1C6}" dt="2019-11-01T14:29:25.615" v="21" actId="1036"/>
        <pc:sldMkLst>
          <pc:docMk/>
          <pc:sldMk cId="1130386850" sldId="262"/>
        </pc:sldMkLst>
        <pc:picChg chg="add mod">
          <ac:chgData name="Pascal HOARAU" userId="fa305518-0622-41a8-add8-98d00a973f22" providerId="ADAL" clId="{50A0FEE1-6A0C-41E5-9458-581B5900D1C6}" dt="2019-11-01T14:29:25.615" v="21" actId="1036"/>
          <ac:picMkLst>
            <pc:docMk/>
            <pc:sldMk cId="1130386850" sldId="262"/>
            <ac:picMk id="4" creationId="{C4BE1469-47A7-41AE-BFA0-57ED3D75A8C4}"/>
          </ac:picMkLst>
        </pc:picChg>
        <pc:picChg chg="del">
          <ac:chgData name="Pascal HOARAU" userId="fa305518-0622-41a8-add8-98d00a973f22" providerId="ADAL" clId="{50A0FEE1-6A0C-41E5-9458-581B5900D1C6}" dt="2019-11-01T14:28:44.904" v="14" actId="478"/>
          <ac:picMkLst>
            <pc:docMk/>
            <pc:sldMk cId="1130386850" sldId="262"/>
            <ac:picMk id="8" creationId="{00000000-0000-0000-0000-000000000000}"/>
          </ac:picMkLst>
        </pc:picChg>
      </pc:sldChg>
      <pc:sldChg chg="addSp delSp modSp del">
        <pc:chgData name="Pascal HOARAU" userId="fa305518-0622-41a8-add8-98d00a973f22" providerId="ADAL" clId="{50A0FEE1-6A0C-41E5-9458-581B5900D1C6}" dt="2019-11-01T14:58:12.496" v="231" actId="47"/>
        <pc:sldMkLst>
          <pc:docMk/>
          <pc:sldMk cId="677633199" sldId="265"/>
        </pc:sldMkLst>
        <pc:spChg chg="mod">
          <ac:chgData name="Pascal HOARAU" userId="fa305518-0622-41a8-add8-98d00a973f22" providerId="ADAL" clId="{50A0FEE1-6A0C-41E5-9458-581B5900D1C6}" dt="2019-11-01T14:55:41.485" v="202" actId="1076"/>
          <ac:spMkLst>
            <pc:docMk/>
            <pc:sldMk cId="677633199" sldId="265"/>
            <ac:spMk id="10" creationId="{00000000-0000-0000-0000-000000000000}"/>
          </ac:spMkLst>
        </pc:spChg>
        <pc:spChg chg="mod">
          <ac:chgData name="Pascal HOARAU" userId="fa305518-0622-41a8-add8-98d00a973f22" providerId="ADAL" clId="{50A0FEE1-6A0C-41E5-9458-581B5900D1C6}" dt="2019-11-01T14:55:45.798" v="203" actId="14100"/>
          <ac:spMkLst>
            <pc:docMk/>
            <pc:sldMk cId="677633199" sldId="265"/>
            <ac:spMk id="11" creationId="{00000000-0000-0000-0000-000000000000}"/>
          </ac:spMkLst>
        </pc:spChg>
        <pc:picChg chg="del">
          <ac:chgData name="Pascal HOARAU" userId="fa305518-0622-41a8-add8-98d00a973f22" providerId="ADAL" clId="{50A0FEE1-6A0C-41E5-9458-581B5900D1C6}" dt="2019-11-01T14:41:00.899" v="110" actId="478"/>
          <ac:picMkLst>
            <pc:docMk/>
            <pc:sldMk cId="677633199" sldId="265"/>
            <ac:picMk id="2" creationId="{6C8DD866-ACEA-42D4-AA8C-3C9A11F1DB9F}"/>
          </ac:picMkLst>
        </pc:picChg>
        <pc:picChg chg="del mod">
          <ac:chgData name="Pascal HOARAU" userId="fa305518-0622-41a8-add8-98d00a973f22" providerId="ADAL" clId="{50A0FEE1-6A0C-41E5-9458-581B5900D1C6}" dt="2019-11-01T14:50:49.658" v="123" actId="478"/>
          <ac:picMkLst>
            <pc:docMk/>
            <pc:sldMk cId="677633199" sldId="265"/>
            <ac:picMk id="3" creationId="{402B22A2-9247-4981-97CD-16C0E5722694}"/>
          </ac:picMkLst>
        </pc:picChg>
        <pc:picChg chg="del">
          <ac:chgData name="Pascal HOARAU" userId="fa305518-0622-41a8-add8-98d00a973f22" providerId="ADAL" clId="{50A0FEE1-6A0C-41E5-9458-581B5900D1C6}" dt="2019-11-01T14:50:40.912" v="119" actId="478"/>
          <ac:picMkLst>
            <pc:docMk/>
            <pc:sldMk cId="677633199" sldId="265"/>
            <ac:picMk id="4" creationId="{71CCFAF2-6E3C-4EA8-B6B5-4D1C5ADD66B5}"/>
          </ac:picMkLst>
        </pc:picChg>
        <pc:picChg chg="add del mod">
          <ac:chgData name="Pascal HOARAU" userId="fa305518-0622-41a8-add8-98d00a973f22" providerId="ADAL" clId="{50A0FEE1-6A0C-41E5-9458-581B5900D1C6}" dt="2019-11-01T14:55:06.790" v="149" actId="478"/>
          <ac:picMkLst>
            <pc:docMk/>
            <pc:sldMk cId="677633199" sldId="265"/>
            <ac:picMk id="5" creationId="{B975F6C9-8AF6-476B-B6F7-4D120C114AA0}"/>
          </ac:picMkLst>
        </pc:picChg>
        <pc:picChg chg="del mod">
          <ac:chgData name="Pascal HOARAU" userId="fa305518-0622-41a8-add8-98d00a973f22" providerId="ADAL" clId="{50A0FEE1-6A0C-41E5-9458-581B5900D1C6}" dt="2019-11-01T14:55:07.975" v="151" actId="478"/>
          <ac:picMkLst>
            <pc:docMk/>
            <pc:sldMk cId="677633199" sldId="265"/>
            <ac:picMk id="6" creationId="{00000000-0000-0000-0000-000000000000}"/>
          </ac:picMkLst>
        </pc:picChg>
        <pc:picChg chg="add del mod">
          <ac:chgData name="Pascal HOARAU" userId="fa305518-0622-41a8-add8-98d00a973f22" providerId="ADAL" clId="{50A0FEE1-6A0C-41E5-9458-581B5900D1C6}" dt="2019-11-01T14:55:05.934" v="148" actId="478"/>
          <ac:picMkLst>
            <pc:docMk/>
            <pc:sldMk cId="677633199" sldId="265"/>
            <ac:picMk id="7" creationId="{EB8D31FC-2034-429C-B42D-3BA4AE96D793}"/>
          </ac:picMkLst>
        </pc:picChg>
        <pc:picChg chg="del mod">
          <ac:chgData name="Pascal HOARAU" userId="fa305518-0622-41a8-add8-98d00a973f22" providerId="ADAL" clId="{50A0FEE1-6A0C-41E5-9458-581B5900D1C6}" dt="2019-11-01T14:55:07.409" v="150" actId="478"/>
          <ac:picMkLst>
            <pc:docMk/>
            <pc:sldMk cId="677633199" sldId="265"/>
            <ac:picMk id="8" creationId="{00000000-0000-0000-0000-000000000000}"/>
          </ac:picMkLst>
        </pc:picChg>
        <pc:picChg chg="add mod">
          <ac:chgData name="Pascal HOARAU" userId="fa305518-0622-41a8-add8-98d00a973f22" providerId="ADAL" clId="{50A0FEE1-6A0C-41E5-9458-581B5900D1C6}" dt="2019-11-01T14:57:00.901" v="210" actId="1076"/>
          <ac:picMkLst>
            <pc:docMk/>
            <pc:sldMk cId="677633199" sldId="265"/>
            <ac:picMk id="9" creationId="{169618E8-5301-461A-B5BB-F8A572BBDE31}"/>
          </ac:picMkLst>
        </pc:picChg>
        <pc:picChg chg="add mod">
          <ac:chgData name="Pascal HOARAU" userId="fa305518-0622-41a8-add8-98d00a973f22" providerId="ADAL" clId="{50A0FEE1-6A0C-41E5-9458-581B5900D1C6}" dt="2019-11-01T14:57:05.876" v="212" actId="1076"/>
          <ac:picMkLst>
            <pc:docMk/>
            <pc:sldMk cId="677633199" sldId="265"/>
            <ac:picMk id="12" creationId="{ADE755D1-D1F9-4E57-9943-BC61A8708479}"/>
          </ac:picMkLst>
        </pc:picChg>
      </pc:sldChg>
      <pc:sldChg chg="addSp delSp modSp">
        <pc:chgData name="Pascal HOARAU" userId="fa305518-0622-41a8-add8-98d00a973f22" providerId="ADAL" clId="{50A0FEE1-6A0C-41E5-9458-581B5900D1C6}" dt="2019-11-01T15:11:04.987" v="382" actId="20577"/>
        <pc:sldMkLst>
          <pc:docMk/>
          <pc:sldMk cId="2984518317" sldId="266"/>
        </pc:sldMkLst>
        <pc:spChg chg="mod">
          <ac:chgData name="Pascal HOARAU" userId="fa305518-0622-41a8-add8-98d00a973f22" providerId="ADAL" clId="{50A0FEE1-6A0C-41E5-9458-581B5900D1C6}" dt="2019-11-01T15:11:04.987" v="382" actId="20577"/>
          <ac:spMkLst>
            <pc:docMk/>
            <pc:sldMk cId="2984518317" sldId="266"/>
            <ac:spMk id="13" creationId="{00000000-0000-0000-0000-000000000000}"/>
          </ac:spMkLst>
        </pc:spChg>
        <pc:picChg chg="add mod">
          <ac:chgData name="Pascal HOARAU" userId="fa305518-0622-41a8-add8-98d00a973f22" providerId="ADAL" clId="{50A0FEE1-6A0C-41E5-9458-581B5900D1C6}" dt="2019-11-01T15:03:40.252" v="273" actId="1076"/>
          <ac:picMkLst>
            <pc:docMk/>
            <pc:sldMk cId="2984518317" sldId="266"/>
            <ac:picMk id="2" creationId="{9E85DE9C-7404-4F2B-8649-6F6DC9814AD1}"/>
          </ac:picMkLst>
        </pc:picChg>
        <pc:picChg chg="add mod">
          <ac:chgData name="Pascal HOARAU" userId="fa305518-0622-41a8-add8-98d00a973f22" providerId="ADAL" clId="{50A0FEE1-6A0C-41E5-9458-581B5900D1C6}" dt="2019-11-01T15:06:28.294" v="315" actId="1035"/>
          <ac:picMkLst>
            <pc:docMk/>
            <pc:sldMk cId="2984518317" sldId="266"/>
            <ac:picMk id="3" creationId="{7BA9D4F6-4631-4D1F-87FD-9363199CDE3C}"/>
          </ac:picMkLst>
        </pc:picChg>
        <pc:picChg chg="del">
          <ac:chgData name="Pascal HOARAU" userId="fa305518-0622-41a8-add8-98d00a973f22" providerId="ADAL" clId="{50A0FEE1-6A0C-41E5-9458-581B5900D1C6}" dt="2019-11-01T15:01:32.491" v="249" actId="478"/>
          <ac:picMkLst>
            <pc:docMk/>
            <pc:sldMk cId="2984518317" sldId="266"/>
            <ac:picMk id="4" creationId="{00000000-0000-0000-0000-000000000000}"/>
          </ac:picMkLst>
        </pc:picChg>
        <pc:picChg chg="mod">
          <ac:chgData name="Pascal HOARAU" userId="fa305518-0622-41a8-add8-98d00a973f22" providerId="ADAL" clId="{50A0FEE1-6A0C-41E5-9458-581B5900D1C6}" dt="2019-11-01T15:06:24.900" v="314" actId="1035"/>
          <ac:picMkLst>
            <pc:docMk/>
            <pc:sldMk cId="2984518317" sldId="266"/>
            <ac:picMk id="5" creationId="{00000000-0000-0000-0000-000000000000}"/>
          </ac:picMkLst>
        </pc:picChg>
        <pc:picChg chg="add mod">
          <ac:chgData name="Pascal HOARAU" userId="fa305518-0622-41a8-add8-98d00a973f22" providerId="ADAL" clId="{50A0FEE1-6A0C-41E5-9458-581B5900D1C6}" dt="2019-11-01T15:10:07.796" v="343" actId="1076"/>
          <ac:picMkLst>
            <pc:docMk/>
            <pc:sldMk cId="2984518317" sldId="266"/>
            <ac:picMk id="9" creationId="{D74CDDD6-6769-4103-914C-E7D28C9EC752}"/>
          </ac:picMkLst>
        </pc:picChg>
        <pc:picChg chg="add mod">
          <ac:chgData name="Pascal HOARAU" userId="fa305518-0622-41a8-add8-98d00a973f22" providerId="ADAL" clId="{50A0FEE1-6A0C-41E5-9458-581B5900D1C6}" dt="2019-11-01T15:10:05.438" v="342" actId="1076"/>
          <ac:picMkLst>
            <pc:docMk/>
            <pc:sldMk cId="2984518317" sldId="266"/>
            <ac:picMk id="10" creationId="{ACBCB8EB-12A1-4FEF-B656-7374FD5AEC28}"/>
          </ac:picMkLst>
        </pc:picChg>
        <pc:picChg chg="del mod">
          <ac:chgData name="Pascal HOARAU" userId="fa305518-0622-41a8-add8-98d00a973f22" providerId="ADAL" clId="{50A0FEE1-6A0C-41E5-9458-581B5900D1C6}" dt="2019-11-01T15:01:54.061" v="257" actId="478"/>
          <ac:picMkLst>
            <pc:docMk/>
            <pc:sldMk cId="2984518317" sldId="266"/>
            <ac:picMk id="12" creationId="{00000000-0000-0000-0000-000000000000}"/>
          </ac:picMkLst>
        </pc:picChg>
      </pc:sldChg>
      <pc:sldChg chg="addSp delSp modSp">
        <pc:chgData name="Pascal HOARAU" userId="fa305518-0622-41a8-add8-98d00a973f22" providerId="ADAL" clId="{50A0FEE1-6A0C-41E5-9458-581B5900D1C6}" dt="2019-11-01T14:35:33.969" v="71" actId="1036"/>
        <pc:sldMkLst>
          <pc:docMk/>
          <pc:sldMk cId="3855217158" sldId="269"/>
        </pc:sldMkLst>
        <pc:spChg chg="del mod ord">
          <ac:chgData name="Pascal HOARAU" userId="fa305518-0622-41a8-add8-98d00a973f22" providerId="ADAL" clId="{50A0FEE1-6A0C-41E5-9458-581B5900D1C6}" dt="2019-11-01T14:35:14.312" v="59" actId="478"/>
          <ac:spMkLst>
            <pc:docMk/>
            <pc:sldMk cId="3855217158" sldId="269"/>
            <ac:spMk id="9" creationId="{00000000-0000-0000-0000-000000000000}"/>
          </ac:spMkLst>
        </pc:spChg>
        <pc:picChg chg="add del mod">
          <ac:chgData name="Pascal HOARAU" userId="fa305518-0622-41a8-add8-98d00a973f22" providerId="ADAL" clId="{50A0FEE1-6A0C-41E5-9458-581B5900D1C6}" dt="2019-11-01T14:34:20.499" v="47" actId="478"/>
          <ac:picMkLst>
            <pc:docMk/>
            <pc:sldMk cId="3855217158" sldId="269"/>
            <ac:picMk id="2" creationId="{72EFDDE3-F050-4BEC-937D-DC7C665C5618}"/>
          </ac:picMkLst>
        </pc:picChg>
        <pc:picChg chg="del">
          <ac:chgData name="Pascal HOARAU" userId="fa305518-0622-41a8-add8-98d00a973f22" providerId="ADAL" clId="{50A0FEE1-6A0C-41E5-9458-581B5900D1C6}" dt="2019-11-01T14:31:27.312" v="22" actId="478"/>
          <ac:picMkLst>
            <pc:docMk/>
            <pc:sldMk cId="3855217158" sldId="269"/>
            <ac:picMk id="3" creationId="{4FCDC52C-BB6C-4DC3-A04A-F246C5A266CA}"/>
          </ac:picMkLst>
        </pc:picChg>
        <pc:picChg chg="mod ord">
          <ac:chgData name="Pascal HOARAU" userId="fa305518-0622-41a8-add8-98d00a973f22" providerId="ADAL" clId="{50A0FEE1-6A0C-41E5-9458-581B5900D1C6}" dt="2019-11-01T14:35:29.761" v="66" actId="1037"/>
          <ac:picMkLst>
            <pc:docMk/>
            <pc:sldMk cId="3855217158" sldId="269"/>
            <ac:picMk id="4" creationId="{00000000-0000-0000-0000-000000000000}"/>
          </ac:picMkLst>
        </pc:picChg>
        <pc:picChg chg="del mod">
          <ac:chgData name="Pascal HOARAU" userId="fa305518-0622-41a8-add8-98d00a973f22" providerId="ADAL" clId="{50A0FEE1-6A0C-41E5-9458-581B5900D1C6}" dt="2019-11-01T14:32:26.282" v="33" actId="478"/>
          <ac:picMkLst>
            <pc:docMk/>
            <pc:sldMk cId="3855217158" sldId="269"/>
            <ac:picMk id="5" creationId="{E97EED1B-D0A2-4E91-8845-7A0CBC12F369}"/>
          </ac:picMkLst>
        </pc:picChg>
        <pc:picChg chg="add mod">
          <ac:chgData name="Pascal HOARAU" userId="fa305518-0622-41a8-add8-98d00a973f22" providerId="ADAL" clId="{50A0FEE1-6A0C-41E5-9458-581B5900D1C6}" dt="2019-11-01T14:35:25.165" v="62" actId="1076"/>
          <ac:picMkLst>
            <pc:docMk/>
            <pc:sldMk cId="3855217158" sldId="269"/>
            <ac:picMk id="6" creationId="{9FC9EA05-76EC-4C3A-B105-93855813B825}"/>
          </ac:picMkLst>
        </pc:picChg>
        <pc:picChg chg="mod">
          <ac:chgData name="Pascal HOARAU" userId="fa305518-0622-41a8-add8-98d00a973f22" providerId="ADAL" clId="{50A0FEE1-6A0C-41E5-9458-581B5900D1C6}" dt="2019-11-01T14:35:33.969" v="71" actId="1036"/>
          <ac:picMkLst>
            <pc:docMk/>
            <pc:sldMk cId="3855217158" sldId="269"/>
            <ac:picMk id="11" creationId="{6330B473-117E-429F-A8C0-3AF008AE6ABD}"/>
          </ac:picMkLst>
        </pc:picChg>
      </pc:sldChg>
      <pc:sldChg chg="addSp delSp modSp">
        <pc:chgData name="Pascal HOARAU" userId="fa305518-0622-41a8-add8-98d00a973f22" providerId="ADAL" clId="{50A0FEE1-6A0C-41E5-9458-581B5900D1C6}" dt="2019-11-05T00:05:29.437" v="485" actId="1036"/>
        <pc:sldMkLst>
          <pc:docMk/>
          <pc:sldMk cId="2404683802" sldId="270"/>
        </pc:sldMkLst>
        <pc:spChg chg="mod ord">
          <ac:chgData name="Pascal HOARAU" userId="fa305518-0622-41a8-add8-98d00a973f22" providerId="ADAL" clId="{50A0FEE1-6A0C-41E5-9458-581B5900D1C6}" dt="2019-11-05T00:05:07.414" v="478" actId="1076"/>
          <ac:spMkLst>
            <pc:docMk/>
            <pc:sldMk cId="2404683802" sldId="270"/>
            <ac:spMk id="13" creationId="{00000000-0000-0000-0000-000000000000}"/>
          </ac:spMkLst>
        </pc:spChg>
        <pc:spChg chg="mod">
          <ac:chgData name="Pascal HOARAU" userId="fa305518-0622-41a8-add8-98d00a973f22" providerId="ADAL" clId="{50A0FEE1-6A0C-41E5-9458-581B5900D1C6}" dt="2019-11-05T00:05:04.390" v="477" actId="1076"/>
          <ac:spMkLst>
            <pc:docMk/>
            <pc:sldMk cId="2404683802" sldId="270"/>
            <ac:spMk id="14" creationId="{00000000-0000-0000-0000-000000000000}"/>
          </ac:spMkLst>
        </pc:spChg>
        <pc:picChg chg="del">
          <ac:chgData name="Pascal HOARAU" userId="fa305518-0622-41a8-add8-98d00a973f22" providerId="ADAL" clId="{50A0FEE1-6A0C-41E5-9458-581B5900D1C6}" dt="2019-11-01T14:25:59.059" v="0" actId="478"/>
          <ac:picMkLst>
            <pc:docMk/>
            <pc:sldMk cId="2404683802" sldId="270"/>
            <ac:picMk id="2" creationId="{00000000-0000-0000-0000-000000000000}"/>
          </ac:picMkLst>
        </pc:picChg>
        <pc:picChg chg="add mod">
          <ac:chgData name="Pascal HOARAU" userId="fa305518-0622-41a8-add8-98d00a973f22" providerId="ADAL" clId="{50A0FEE1-6A0C-41E5-9458-581B5900D1C6}" dt="2019-11-05T00:05:25.583" v="482" actId="1076"/>
          <ac:picMkLst>
            <pc:docMk/>
            <pc:sldMk cId="2404683802" sldId="270"/>
            <ac:picMk id="2" creationId="{A0F3EAAC-98A6-4DFA-B7ED-90BE44F71F04}"/>
          </ac:picMkLst>
        </pc:picChg>
        <pc:picChg chg="add del mod">
          <ac:chgData name="Pascal HOARAU" userId="fa305518-0622-41a8-add8-98d00a973f22" providerId="ADAL" clId="{50A0FEE1-6A0C-41E5-9458-581B5900D1C6}" dt="2019-11-05T00:03:36.224" v="462" actId="478"/>
          <ac:picMkLst>
            <pc:docMk/>
            <pc:sldMk cId="2404683802" sldId="270"/>
            <ac:picMk id="3" creationId="{84808E07-5043-4582-92C8-1BD190398190}"/>
          </ac:picMkLst>
        </pc:picChg>
        <pc:picChg chg="add mod">
          <ac:chgData name="Pascal HOARAU" userId="fa305518-0622-41a8-add8-98d00a973f22" providerId="ADAL" clId="{50A0FEE1-6A0C-41E5-9458-581B5900D1C6}" dt="2019-11-05T00:05:29.437" v="485" actId="1036"/>
          <ac:picMkLst>
            <pc:docMk/>
            <pc:sldMk cId="2404683802" sldId="270"/>
            <ac:picMk id="4" creationId="{B66B06EA-973F-4A30-B014-13B0602F3327}"/>
          </ac:picMkLst>
        </pc:picChg>
        <pc:picChg chg="mod">
          <ac:chgData name="Pascal HOARAU" userId="fa305518-0622-41a8-add8-98d00a973f22" providerId="ADAL" clId="{50A0FEE1-6A0C-41E5-9458-581B5900D1C6}" dt="2019-11-05T00:04:56.694" v="475" actId="14100"/>
          <ac:picMkLst>
            <pc:docMk/>
            <pc:sldMk cId="2404683802" sldId="270"/>
            <ac:picMk id="16" creationId="{00000000-0000-0000-0000-000000000000}"/>
          </ac:picMkLst>
        </pc:picChg>
      </pc:sldChg>
      <pc:sldChg chg="del">
        <pc:chgData name="Pascal HOARAU" userId="fa305518-0622-41a8-add8-98d00a973f22" providerId="ADAL" clId="{50A0FEE1-6A0C-41E5-9458-581B5900D1C6}" dt="2019-11-01T14:45:40.983" v="117" actId="47"/>
        <pc:sldMkLst>
          <pc:docMk/>
          <pc:sldMk cId="2553397534" sldId="272"/>
        </pc:sldMkLst>
      </pc:sldChg>
      <pc:sldChg chg="addSp delSp modSp add">
        <pc:chgData name="Pascal HOARAU" userId="fa305518-0622-41a8-add8-98d00a973f22" providerId="ADAL" clId="{50A0FEE1-6A0C-41E5-9458-581B5900D1C6}" dt="2019-11-01T14:39:01.085" v="81" actId="14100"/>
        <pc:sldMkLst>
          <pc:docMk/>
          <pc:sldMk cId="2419058678" sldId="273"/>
        </pc:sldMkLst>
        <pc:spChg chg="del">
          <ac:chgData name="Pascal HOARAU" userId="fa305518-0622-41a8-add8-98d00a973f22" providerId="ADAL" clId="{50A0FEE1-6A0C-41E5-9458-581B5900D1C6}" dt="2019-11-01T14:38:37.525" v="76" actId="478"/>
          <ac:spMkLst>
            <pc:docMk/>
            <pc:sldMk cId="2419058678" sldId="273"/>
            <ac:spMk id="9" creationId="{00000000-0000-0000-0000-000000000000}"/>
          </ac:spMkLst>
        </pc:spChg>
        <pc:picChg chg="del">
          <ac:chgData name="Pascal HOARAU" userId="fa305518-0622-41a8-add8-98d00a973f22" providerId="ADAL" clId="{50A0FEE1-6A0C-41E5-9458-581B5900D1C6}" dt="2019-11-01T14:35:51.943" v="72" actId="478"/>
          <ac:picMkLst>
            <pc:docMk/>
            <pc:sldMk cId="2419058678" sldId="273"/>
            <ac:picMk id="2" creationId="{72EFDDE3-F050-4BEC-937D-DC7C665C5618}"/>
          </ac:picMkLst>
        </pc:picChg>
        <pc:picChg chg="add mod">
          <ac:chgData name="Pascal HOARAU" userId="fa305518-0622-41a8-add8-98d00a973f22" providerId="ADAL" clId="{50A0FEE1-6A0C-41E5-9458-581B5900D1C6}" dt="2019-11-01T14:39:01.085" v="81" actId="14100"/>
          <ac:picMkLst>
            <pc:docMk/>
            <pc:sldMk cId="2419058678" sldId="273"/>
            <ac:picMk id="3" creationId="{8C32EABF-DB42-4DA5-83BE-B94CE7F9A7E1}"/>
          </ac:picMkLst>
        </pc:picChg>
        <pc:picChg chg="del">
          <ac:chgData name="Pascal HOARAU" userId="fa305518-0622-41a8-add8-98d00a973f22" providerId="ADAL" clId="{50A0FEE1-6A0C-41E5-9458-581B5900D1C6}" dt="2019-11-01T14:35:56.264" v="74" actId="478"/>
          <ac:picMkLst>
            <pc:docMk/>
            <pc:sldMk cId="2419058678" sldId="273"/>
            <ac:picMk id="4" creationId="{00000000-0000-0000-0000-000000000000}"/>
          </ac:picMkLst>
        </pc:picChg>
        <pc:picChg chg="del">
          <ac:chgData name="Pascal HOARAU" userId="fa305518-0622-41a8-add8-98d00a973f22" providerId="ADAL" clId="{50A0FEE1-6A0C-41E5-9458-581B5900D1C6}" dt="2019-11-01T14:38:34.382" v="75" actId="478"/>
          <ac:picMkLst>
            <pc:docMk/>
            <pc:sldMk cId="2419058678" sldId="273"/>
            <ac:picMk id="5" creationId="{E97EED1B-D0A2-4E91-8845-7A0CBC12F369}"/>
          </ac:picMkLst>
        </pc:picChg>
        <pc:picChg chg="del">
          <ac:chgData name="Pascal HOARAU" userId="fa305518-0622-41a8-add8-98d00a973f22" providerId="ADAL" clId="{50A0FEE1-6A0C-41E5-9458-581B5900D1C6}" dt="2019-11-01T14:35:54.348" v="73" actId="478"/>
          <ac:picMkLst>
            <pc:docMk/>
            <pc:sldMk cId="2419058678" sldId="273"/>
            <ac:picMk id="11" creationId="{6330B473-117E-429F-A8C0-3AF008AE6ABD}"/>
          </ac:picMkLst>
        </pc:picChg>
      </pc:sldChg>
      <pc:sldChg chg="addSp delSp modSp add">
        <pc:chgData name="Pascal HOARAU" userId="fa305518-0622-41a8-add8-98d00a973f22" providerId="ADAL" clId="{50A0FEE1-6A0C-41E5-9458-581B5900D1C6}" dt="2019-11-01T15:12:21.901" v="461" actId="1076"/>
        <pc:sldMkLst>
          <pc:docMk/>
          <pc:sldMk cId="3786792144" sldId="274"/>
        </pc:sldMkLst>
        <pc:spChg chg="add mod">
          <ac:chgData name="Pascal HOARAU" userId="fa305518-0622-41a8-add8-98d00a973f22" providerId="ADAL" clId="{50A0FEE1-6A0C-41E5-9458-581B5900D1C6}" dt="2019-11-01T15:12:21.901" v="461" actId="1076"/>
          <ac:spMkLst>
            <pc:docMk/>
            <pc:sldMk cId="3786792144" sldId="274"/>
            <ac:spMk id="6" creationId="{97F1EE43-B42E-43B7-B0A9-4750F7082923}"/>
          </ac:spMkLst>
        </pc:spChg>
        <pc:picChg chg="add mod">
          <ac:chgData name="Pascal HOARAU" userId="fa305518-0622-41a8-add8-98d00a973f22" providerId="ADAL" clId="{50A0FEE1-6A0C-41E5-9458-581B5900D1C6}" dt="2019-11-01T14:45:33.782" v="116" actId="13822"/>
          <ac:picMkLst>
            <pc:docMk/>
            <pc:sldMk cId="3786792144" sldId="274"/>
            <ac:picMk id="2" creationId="{456D5F2E-72CE-4322-B6FC-85606C92091B}"/>
          </ac:picMkLst>
        </pc:picChg>
        <pc:picChg chg="del">
          <ac:chgData name="Pascal HOARAU" userId="fa305518-0622-41a8-add8-98d00a973f22" providerId="ADAL" clId="{50A0FEE1-6A0C-41E5-9458-581B5900D1C6}" dt="2019-11-01T14:45:23.436" v="112" actId="478"/>
          <ac:picMkLst>
            <pc:docMk/>
            <pc:sldMk cId="3786792144" sldId="274"/>
            <ac:picMk id="3" creationId="{8C32EABF-DB42-4DA5-83BE-B94CE7F9A7E1}"/>
          </ac:picMkLst>
        </pc:picChg>
      </pc:sldChg>
      <pc:sldChg chg="delSp modSp add del">
        <pc:chgData name="Pascal HOARAU" userId="fa305518-0622-41a8-add8-98d00a973f22" providerId="ADAL" clId="{50A0FEE1-6A0C-41E5-9458-581B5900D1C6}" dt="2019-11-01T15:10:36.420" v="344" actId="47"/>
        <pc:sldMkLst>
          <pc:docMk/>
          <pc:sldMk cId="2895322062" sldId="275"/>
        </pc:sldMkLst>
        <pc:spChg chg="mod">
          <ac:chgData name="Pascal HOARAU" userId="fa305518-0622-41a8-add8-98d00a973f22" providerId="ADAL" clId="{50A0FEE1-6A0C-41E5-9458-581B5900D1C6}" dt="2019-11-01T14:57:51.365" v="230" actId="1076"/>
          <ac:spMkLst>
            <pc:docMk/>
            <pc:sldMk cId="2895322062" sldId="275"/>
            <ac:spMk id="10" creationId="{00000000-0000-0000-0000-000000000000}"/>
          </ac:spMkLst>
        </pc:spChg>
        <pc:picChg chg="del">
          <ac:chgData name="Pascal HOARAU" userId="fa305518-0622-41a8-add8-98d00a973f22" providerId="ADAL" clId="{50A0FEE1-6A0C-41E5-9458-581B5900D1C6}" dt="2019-11-01T14:58:50.606" v="234" actId="478"/>
          <ac:picMkLst>
            <pc:docMk/>
            <pc:sldMk cId="2895322062" sldId="275"/>
            <ac:picMk id="5" creationId="{B975F6C9-8AF6-476B-B6F7-4D120C114AA0}"/>
          </ac:picMkLst>
        </pc:picChg>
        <pc:picChg chg="mod">
          <ac:chgData name="Pascal HOARAU" userId="fa305518-0622-41a8-add8-98d00a973f22" providerId="ADAL" clId="{50A0FEE1-6A0C-41E5-9458-581B5900D1C6}" dt="2019-11-01T15:04:27.876" v="281" actId="1076"/>
          <ac:picMkLst>
            <pc:docMk/>
            <pc:sldMk cId="2895322062" sldId="275"/>
            <ac:picMk id="6" creationId="{00000000-0000-0000-0000-000000000000}"/>
          </ac:picMkLst>
        </pc:picChg>
        <pc:picChg chg="mod">
          <ac:chgData name="Pascal HOARAU" userId="fa305518-0622-41a8-add8-98d00a973f22" providerId="ADAL" clId="{50A0FEE1-6A0C-41E5-9458-581B5900D1C6}" dt="2019-11-01T15:04:34.493" v="282" actId="1076"/>
          <ac:picMkLst>
            <pc:docMk/>
            <pc:sldMk cId="2895322062" sldId="275"/>
            <ac:picMk id="7" creationId="{EB8D31FC-2034-429C-B42D-3BA4AE96D793}"/>
          </ac:picMkLst>
        </pc:picChg>
        <pc:picChg chg="mod">
          <ac:chgData name="Pascal HOARAU" userId="fa305518-0622-41a8-add8-98d00a973f22" providerId="ADAL" clId="{50A0FEE1-6A0C-41E5-9458-581B5900D1C6}" dt="2019-11-01T15:04:25.781" v="280" actId="1076"/>
          <ac:picMkLst>
            <pc:docMk/>
            <pc:sldMk cId="2895322062" sldId="275"/>
            <ac:picMk id="8" creationId="{00000000-0000-0000-0000-000000000000}"/>
          </ac:picMkLst>
        </pc:picChg>
      </pc:sldChg>
    </pc:docChg>
  </pc:docChgLst>
  <pc:docChgLst>
    <pc:chgData name="Pascal" userId="fa305518-0622-41a8-add8-98d00a973f22" providerId="ADAL" clId="{88B362A3-6468-47A2-8175-F8DE53A6838A}"/>
    <pc:docChg chg="undo custSel modSld">
      <pc:chgData name="Pascal" userId="fa305518-0622-41a8-add8-98d00a973f22" providerId="ADAL" clId="{88B362A3-6468-47A2-8175-F8DE53A6838A}" dt="2020-08-05T22:39:06.872" v="80" actId="1076"/>
      <pc:docMkLst>
        <pc:docMk/>
      </pc:docMkLst>
      <pc:sldChg chg="addSp delSp modSp mod">
        <pc:chgData name="Pascal" userId="fa305518-0622-41a8-add8-98d00a973f22" providerId="ADAL" clId="{88B362A3-6468-47A2-8175-F8DE53A6838A}" dt="2020-08-05T22:39:06.872" v="80" actId="1076"/>
        <pc:sldMkLst>
          <pc:docMk/>
          <pc:sldMk cId="1901616105" sldId="256"/>
        </pc:sldMkLst>
        <pc:spChg chg="add del mod">
          <ac:chgData name="Pascal" userId="fa305518-0622-41a8-add8-98d00a973f22" providerId="ADAL" clId="{88B362A3-6468-47A2-8175-F8DE53A6838A}" dt="2020-07-26T21:30:55.027" v="4" actId="931"/>
          <ac:spMkLst>
            <pc:docMk/>
            <pc:sldMk cId="1901616105" sldId="256"/>
            <ac:spMk id="4" creationId="{5CCF0F31-445E-42DE-AD39-4AFA4CFAB073}"/>
          </ac:spMkLst>
        </pc:spChg>
        <pc:spChg chg="mod">
          <ac:chgData name="Pascal" userId="fa305518-0622-41a8-add8-98d00a973f22" providerId="ADAL" clId="{88B362A3-6468-47A2-8175-F8DE53A6838A}" dt="2020-07-27T07:41:31.968" v="71" actId="1035"/>
          <ac:spMkLst>
            <pc:docMk/>
            <pc:sldMk cId="1901616105" sldId="256"/>
            <ac:spMk id="7" creationId="{00000000-0000-0000-0000-000000000000}"/>
          </ac:spMkLst>
        </pc:spChg>
        <pc:spChg chg="mod">
          <ac:chgData name="Pascal" userId="fa305518-0622-41a8-add8-98d00a973f22" providerId="ADAL" clId="{88B362A3-6468-47A2-8175-F8DE53A6838A}" dt="2020-07-27T07:41:38.708" v="74" actId="1036"/>
          <ac:spMkLst>
            <pc:docMk/>
            <pc:sldMk cId="1901616105" sldId="256"/>
            <ac:spMk id="9" creationId="{00000000-0000-0000-0000-000000000000}"/>
          </ac:spMkLst>
        </pc:spChg>
        <pc:spChg chg="mod">
          <ac:chgData name="Pascal" userId="fa305518-0622-41a8-add8-98d00a973f22" providerId="ADAL" clId="{88B362A3-6468-47A2-8175-F8DE53A6838A}" dt="2020-07-27T07:42:28.541" v="79" actId="20577"/>
          <ac:spMkLst>
            <pc:docMk/>
            <pc:sldMk cId="1901616105" sldId="256"/>
            <ac:spMk id="13" creationId="{46B1CC37-50FE-4B89-A695-1DBC0ECCB484}"/>
          </ac:spMkLst>
        </pc:spChg>
        <pc:spChg chg="del mod">
          <ac:chgData name="Pascal" userId="fa305518-0622-41a8-add8-98d00a973f22" providerId="ADAL" clId="{88B362A3-6468-47A2-8175-F8DE53A6838A}" dt="2020-07-27T07:35:20.132" v="31" actId="478"/>
          <ac:spMkLst>
            <pc:docMk/>
            <pc:sldMk cId="1901616105" sldId="256"/>
            <ac:spMk id="15" creationId="{95F80159-32DE-49CC-8B44-2E31F7ACD619}"/>
          </ac:spMkLst>
        </pc:spChg>
        <pc:spChg chg="mod">
          <ac:chgData name="Pascal" userId="fa305518-0622-41a8-add8-98d00a973f22" providerId="ADAL" clId="{88B362A3-6468-47A2-8175-F8DE53A6838A}" dt="2020-07-26T21:38:24.589" v="5" actId="1076"/>
          <ac:spMkLst>
            <pc:docMk/>
            <pc:sldMk cId="1901616105" sldId="256"/>
            <ac:spMk id="32" creationId="{00000000-0000-0000-0000-000000000000}"/>
          </ac:spMkLst>
        </pc:spChg>
        <pc:picChg chg="add del mod">
          <ac:chgData name="Pascal" userId="fa305518-0622-41a8-add8-98d00a973f22" providerId="ADAL" clId="{88B362A3-6468-47A2-8175-F8DE53A6838A}" dt="2020-07-26T21:30:55.027" v="4" actId="931"/>
          <ac:picMkLst>
            <pc:docMk/>
            <pc:sldMk cId="1901616105" sldId="256"/>
            <ac:picMk id="3" creationId="{AC7513D0-DA43-4CE7-969A-CFBB12B457D7}"/>
          </ac:picMkLst>
        </pc:picChg>
        <pc:picChg chg="mod">
          <ac:chgData name="Pascal" userId="fa305518-0622-41a8-add8-98d00a973f22" providerId="ADAL" clId="{88B362A3-6468-47A2-8175-F8DE53A6838A}" dt="2020-08-05T22:39:06.872" v="80" actId="1076"/>
          <ac:picMkLst>
            <pc:docMk/>
            <pc:sldMk cId="1901616105" sldId="256"/>
            <ac:picMk id="12" creationId="{00000000-0000-0000-0000-000000000000}"/>
          </ac:picMkLst>
        </pc:picChg>
        <pc:picChg chg="del">
          <ac:chgData name="Pascal" userId="fa305518-0622-41a8-add8-98d00a973f22" providerId="ADAL" clId="{88B362A3-6468-47A2-8175-F8DE53A6838A}" dt="2020-07-27T07:42:08.285" v="75" actId="478"/>
          <ac:picMkLst>
            <pc:docMk/>
            <pc:sldMk cId="1901616105" sldId="256"/>
            <ac:picMk id="21" creationId="{00000000-0000-0000-0000-000000000000}"/>
          </ac:picMkLst>
        </pc:picChg>
      </pc:sldChg>
    </pc:docChg>
  </pc:docChgLst>
  <pc:docChgLst>
    <pc:chgData name="Pascal HOARAU" userId="fa305518-0622-41a8-add8-98d00a973f22" providerId="ADAL" clId="{8A041061-A925-4842-BEA3-663A20B51874}"/>
    <pc:docChg chg="undo custSel addSld modSld sldOrd">
      <pc:chgData name="Pascal HOARAU" userId="fa305518-0622-41a8-add8-98d00a973f22" providerId="ADAL" clId="{8A041061-A925-4842-BEA3-663A20B51874}" dt="2020-03-12T11:55:13.651" v="146" actId="14100"/>
      <pc:docMkLst>
        <pc:docMk/>
      </pc:docMkLst>
      <pc:sldChg chg="modSp mod">
        <pc:chgData name="Pascal HOARAU" userId="fa305518-0622-41a8-add8-98d00a973f22" providerId="ADAL" clId="{8A041061-A925-4842-BEA3-663A20B51874}" dt="2020-03-12T11:34:41.808" v="39" actId="1035"/>
        <pc:sldMkLst>
          <pc:docMk/>
          <pc:sldMk cId="4267840229" sldId="261"/>
        </pc:sldMkLst>
        <pc:spChg chg="mod">
          <ac:chgData name="Pascal HOARAU" userId="fa305518-0622-41a8-add8-98d00a973f22" providerId="ADAL" clId="{8A041061-A925-4842-BEA3-663A20B51874}" dt="2020-03-12T11:34:41.808" v="39" actId="1035"/>
          <ac:spMkLst>
            <pc:docMk/>
            <pc:sldMk cId="4267840229" sldId="261"/>
            <ac:spMk id="5" creationId="{A664F86F-8002-4583-93A9-2BF88CF80027}"/>
          </ac:spMkLst>
        </pc:spChg>
        <pc:spChg chg="mod">
          <ac:chgData name="Pascal HOARAU" userId="fa305518-0622-41a8-add8-98d00a973f22" providerId="ADAL" clId="{8A041061-A925-4842-BEA3-663A20B51874}" dt="2020-03-12T11:34:37.108" v="36" actId="1035"/>
          <ac:spMkLst>
            <pc:docMk/>
            <pc:sldMk cId="4267840229" sldId="261"/>
            <ac:spMk id="13" creationId="{00000000-0000-0000-0000-000000000000}"/>
          </ac:spMkLst>
        </pc:spChg>
      </pc:sldChg>
      <pc:sldChg chg="delSp modSp mod ord">
        <pc:chgData name="Pascal HOARAU" userId="fa305518-0622-41a8-add8-98d00a973f22" providerId="ADAL" clId="{8A041061-A925-4842-BEA3-663A20B51874}" dt="2020-03-12T11:53:17.648" v="139" actId="1036"/>
        <pc:sldMkLst>
          <pc:docMk/>
          <pc:sldMk cId="1130386850" sldId="262"/>
        </pc:sldMkLst>
        <pc:spChg chg="mod">
          <ac:chgData name="Pascal HOARAU" userId="fa305518-0622-41a8-add8-98d00a973f22" providerId="ADAL" clId="{8A041061-A925-4842-BEA3-663A20B51874}" dt="2020-03-12T11:53:17.648" v="139" actId="1036"/>
          <ac:spMkLst>
            <pc:docMk/>
            <pc:sldMk cId="1130386850" sldId="262"/>
            <ac:spMk id="13" creationId="{00000000-0000-0000-0000-000000000000}"/>
          </ac:spMkLst>
        </pc:spChg>
        <pc:picChg chg="mod">
          <ac:chgData name="Pascal HOARAU" userId="fa305518-0622-41a8-add8-98d00a973f22" providerId="ADAL" clId="{8A041061-A925-4842-BEA3-663A20B51874}" dt="2020-03-12T11:53:11.445" v="134" actId="1036"/>
          <ac:picMkLst>
            <pc:docMk/>
            <pc:sldMk cId="1130386850" sldId="262"/>
            <ac:picMk id="2" creationId="{00000000-0000-0000-0000-000000000000}"/>
          </ac:picMkLst>
        </pc:picChg>
        <pc:picChg chg="mod">
          <ac:chgData name="Pascal HOARAU" userId="fa305518-0622-41a8-add8-98d00a973f22" providerId="ADAL" clId="{8A041061-A925-4842-BEA3-663A20B51874}" dt="2020-03-12T11:53:08.215" v="127" actId="1036"/>
          <ac:picMkLst>
            <pc:docMk/>
            <pc:sldMk cId="1130386850" sldId="262"/>
            <ac:picMk id="3" creationId="{00000000-0000-0000-0000-000000000000}"/>
          </ac:picMkLst>
        </pc:picChg>
        <pc:picChg chg="del mod">
          <ac:chgData name="Pascal HOARAU" userId="fa305518-0622-41a8-add8-98d00a973f22" providerId="ADAL" clId="{8A041061-A925-4842-BEA3-663A20B51874}" dt="2020-03-12T11:52:59.262" v="114" actId="478"/>
          <ac:picMkLst>
            <pc:docMk/>
            <pc:sldMk cId="1130386850" sldId="262"/>
            <ac:picMk id="4" creationId="{C4BE1469-47A7-41AE-BFA0-57ED3D75A8C4}"/>
          </ac:picMkLst>
        </pc:picChg>
        <pc:picChg chg="mod">
          <ac:chgData name="Pascal HOARAU" userId="fa305518-0622-41a8-add8-98d00a973f22" providerId="ADAL" clId="{8A041061-A925-4842-BEA3-663A20B51874}" dt="2020-03-12T11:53:05.539" v="120" actId="1036"/>
          <ac:picMkLst>
            <pc:docMk/>
            <pc:sldMk cId="1130386850" sldId="262"/>
            <ac:picMk id="7" creationId="{00000000-0000-0000-0000-000000000000}"/>
          </ac:picMkLst>
        </pc:picChg>
      </pc:sldChg>
      <pc:sldChg chg="addSp delSp modSp mod">
        <pc:chgData name="Pascal HOARAU" userId="fa305518-0622-41a8-add8-98d00a973f22" providerId="ADAL" clId="{8A041061-A925-4842-BEA3-663A20B51874}" dt="2020-03-12T11:55:13.651" v="146" actId="14100"/>
        <pc:sldMkLst>
          <pc:docMk/>
          <pc:sldMk cId="2984518317" sldId="266"/>
        </pc:sldMkLst>
        <pc:spChg chg="mod">
          <ac:chgData name="Pascal HOARAU" userId="fa305518-0622-41a8-add8-98d00a973f22" providerId="ADAL" clId="{8A041061-A925-4842-BEA3-663A20B51874}" dt="2020-03-12T11:41:46.731" v="72" actId="1076"/>
          <ac:spMkLst>
            <pc:docMk/>
            <pc:sldMk cId="2984518317" sldId="266"/>
            <ac:spMk id="13" creationId="{00000000-0000-0000-0000-000000000000}"/>
          </ac:spMkLst>
        </pc:spChg>
        <pc:picChg chg="del">
          <ac:chgData name="Pascal HOARAU" userId="fa305518-0622-41a8-add8-98d00a973f22" providerId="ADAL" clId="{8A041061-A925-4842-BEA3-663A20B51874}" dt="2020-03-12T11:41:12.521" v="62" actId="478"/>
          <ac:picMkLst>
            <pc:docMk/>
            <pc:sldMk cId="2984518317" sldId="266"/>
            <ac:picMk id="2" creationId="{9E85DE9C-7404-4F2B-8649-6F6DC9814AD1}"/>
          </ac:picMkLst>
        </pc:picChg>
        <pc:picChg chg="del mod">
          <ac:chgData name="Pascal HOARAU" userId="fa305518-0622-41a8-add8-98d00a973f22" providerId="ADAL" clId="{8A041061-A925-4842-BEA3-663A20B51874}" dt="2020-03-12T11:54:57.563" v="140" actId="478"/>
          <ac:picMkLst>
            <pc:docMk/>
            <pc:sldMk cId="2984518317" sldId="266"/>
            <ac:picMk id="3" creationId="{7BA9D4F6-4631-4D1F-87FD-9363199CDE3C}"/>
          </ac:picMkLst>
        </pc:picChg>
        <pc:picChg chg="add mod">
          <ac:chgData name="Pascal HOARAU" userId="fa305518-0622-41a8-add8-98d00a973f22" providerId="ADAL" clId="{8A041061-A925-4842-BEA3-663A20B51874}" dt="2020-03-12T11:55:09.817" v="145" actId="13822"/>
          <ac:picMkLst>
            <pc:docMk/>
            <pc:sldMk cId="2984518317" sldId="266"/>
            <ac:picMk id="4" creationId="{1FD3BC0B-143A-4FE5-B264-C9AE0947848D}"/>
          </ac:picMkLst>
        </pc:picChg>
        <pc:picChg chg="del">
          <ac:chgData name="Pascal HOARAU" userId="fa305518-0622-41a8-add8-98d00a973f22" providerId="ADAL" clId="{8A041061-A925-4842-BEA3-663A20B51874}" dt="2020-03-12T11:41:15.135" v="63" actId="478"/>
          <ac:picMkLst>
            <pc:docMk/>
            <pc:sldMk cId="2984518317" sldId="266"/>
            <ac:picMk id="5" creationId="{00000000-0000-0000-0000-000000000000}"/>
          </ac:picMkLst>
        </pc:picChg>
        <pc:picChg chg="mod">
          <ac:chgData name="Pascal HOARAU" userId="fa305518-0622-41a8-add8-98d00a973f22" providerId="ADAL" clId="{8A041061-A925-4842-BEA3-663A20B51874}" dt="2020-03-12T11:41:42.948" v="71" actId="1076"/>
          <ac:picMkLst>
            <pc:docMk/>
            <pc:sldMk cId="2984518317" sldId="266"/>
            <ac:picMk id="9" creationId="{D74CDDD6-6769-4103-914C-E7D28C9EC752}"/>
          </ac:picMkLst>
        </pc:picChg>
        <pc:picChg chg="mod">
          <ac:chgData name="Pascal HOARAU" userId="fa305518-0622-41a8-add8-98d00a973f22" providerId="ADAL" clId="{8A041061-A925-4842-BEA3-663A20B51874}" dt="2020-03-12T11:55:13.651" v="146" actId="14100"/>
          <ac:picMkLst>
            <pc:docMk/>
            <pc:sldMk cId="2984518317" sldId="266"/>
            <ac:picMk id="10" creationId="{ACBCB8EB-12A1-4FEF-B656-7374FD5AEC28}"/>
          </ac:picMkLst>
        </pc:picChg>
      </pc:sldChg>
      <pc:sldChg chg="addSp delSp modSp mod">
        <pc:chgData name="Pascal HOARAU" userId="fa305518-0622-41a8-add8-98d00a973f22" providerId="ADAL" clId="{8A041061-A925-4842-BEA3-663A20B51874}" dt="2020-03-12T11:32:41.496" v="33" actId="14100"/>
        <pc:sldMkLst>
          <pc:docMk/>
          <pc:sldMk cId="2404683802" sldId="270"/>
        </pc:sldMkLst>
        <pc:picChg chg="add del">
          <ac:chgData name="Pascal HOARAU" userId="fa305518-0622-41a8-add8-98d00a973f22" providerId="ADAL" clId="{8A041061-A925-4842-BEA3-663A20B51874}" dt="2020-03-12T11:29:19.160" v="5" actId="478"/>
          <ac:picMkLst>
            <pc:docMk/>
            <pc:sldMk cId="2404683802" sldId="270"/>
            <ac:picMk id="2" creationId="{A0F3EAAC-98A6-4DFA-B7ED-90BE44F71F04}"/>
          </ac:picMkLst>
        </pc:picChg>
        <pc:picChg chg="add del">
          <ac:chgData name="Pascal HOARAU" userId="fa305518-0622-41a8-add8-98d00a973f22" providerId="ADAL" clId="{8A041061-A925-4842-BEA3-663A20B51874}" dt="2020-03-12T11:28:54.986" v="2" actId="478"/>
          <ac:picMkLst>
            <pc:docMk/>
            <pc:sldMk cId="2404683802" sldId="270"/>
            <ac:picMk id="3" creationId="{1EB48ED3-1771-4219-9E64-CB0C61C34E82}"/>
          </ac:picMkLst>
        </pc:picChg>
        <pc:picChg chg="del">
          <ac:chgData name="Pascal HOARAU" userId="fa305518-0622-41a8-add8-98d00a973f22" providerId="ADAL" clId="{8A041061-A925-4842-BEA3-663A20B51874}" dt="2020-03-12T11:28:09.260" v="0" actId="478"/>
          <ac:picMkLst>
            <pc:docMk/>
            <pc:sldMk cId="2404683802" sldId="270"/>
            <ac:picMk id="4" creationId="{B66B06EA-973F-4A30-B014-13B0602F3327}"/>
          </ac:picMkLst>
        </pc:picChg>
        <pc:picChg chg="add mod">
          <ac:chgData name="Pascal HOARAU" userId="fa305518-0622-41a8-add8-98d00a973f22" providerId="ADAL" clId="{8A041061-A925-4842-BEA3-663A20B51874}" dt="2020-03-12T11:31:22.232" v="26" actId="1076"/>
          <ac:picMkLst>
            <pc:docMk/>
            <pc:sldMk cId="2404683802" sldId="270"/>
            <ac:picMk id="5" creationId="{F1E5772B-14F8-4B29-8331-D797644068DE}"/>
          </ac:picMkLst>
        </pc:picChg>
        <pc:picChg chg="add mod">
          <ac:chgData name="Pascal HOARAU" userId="fa305518-0622-41a8-add8-98d00a973f22" providerId="ADAL" clId="{8A041061-A925-4842-BEA3-663A20B51874}" dt="2020-03-12T11:31:24.452" v="27" actId="1076"/>
          <ac:picMkLst>
            <pc:docMk/>
            <pc:sldMk cId="2404683802" sldId="270"/>
            <ac:picMk id="6" creationId="{E5CC6755-2E9B-4235-A7F5-B901864469FF}"/>
          </ac:picMkLst>
        </pc:picChg>
        <pc:picChg chg="add mod">
          <ac:chgData name="Pascal HOARAU" userId="fa305518-0622-41a8-add8-98d00a973f22" providerId="ADAL" clId="{8A041061-A925-4842-BEA3-663A20B51874}" dt="2020-03-12T11:31:19.993" v="25" actId="1076"/>
          <ac:picMkLst>
            <pc:docMk/>
            <pc:sldMk cId="2404683802" sldId="270"/>
            <ac:picMk id="7" creationId="{07A0656A-BB5C-4ED8-8D2B-E00D85729136}"/>
          </ac:picMkLst>
        </pc:picChg>
        <pc:picChg chg="add mod">
          <ac:chgData name="Pascal HOARAU" userId="fa305518-0622-41a8-add8-98d00a973f22" providerId="ADAL" clId="{8A041061-A925-4842-BEA3-663A20B51874}" dt="2020-03-12T11:31:33.928" v="28" actId="1076"/>
          <ac:picMkLst>
            <pc:docMk/>
            <pc:sldMk cId="2404683802" sldId="270"/>
            <ac:picMk id="8" creationId="{431339A5-66E8-4783-B540-1BD68E55EEC8}"/>
          </ac:picMkLst>
        </pc:picChg>
        <pc:picChg chg="add mod">
          <ac:chgData name="Pascal HOARAU" userId="fa305518-0622-41a8-add8-98d00a973f22" providerId="ADAL" clId="{8A041061-A925-4842-BEA3-663A20B51874}" dt="2020-03-12T11:32:41.496" v="33" actId="14100"/>
          <ac:picMkLst>
            <pc:docMk/>
            <pc:sldMk cId="2404683802" sldId="270"/>
            <ac:picMk id="9" creationId="{AE73EF24-B874-4D00-B16B-2F2CFB6E1473}"/>
          </ac:picMkLst>
        </pc:picChg>
      </pc:sldChg>
      <pc:sldChg chg="addSp modSp mod">
        <pc:chgData name="Pascal HOARAU" userId="fa305518-0622-41a8-add8-98d00a973f22" providerId="ADAL" clId="{8A041061-A925-4842-BEA3-663A20B51874}" dt="2020-03-12T11:45:10.212" v="99" actId="1038"/>
        <pc:sldMkLst>
          <pc:docMk/>
          <pc:sldMk cId="3786792144" sldId="274"/>
        </pc:sldMkLst>
        <pc:spChg chg="mod">
          <ac:chgData name="Pascal HOARAU" userId="fa305518-0622-41a8-add8-98d00a973f22" providerId="ADAL" clId="{8A041061-A925-4842-BEA3-663A20B51874}" dt="2020-03-12T11:45:03.027" v="97" actId="1076"/>
          <ac:spMkLst>
            <pc:docMk/>
            <pc:sldMk cId="3786792144" sldId="274"/>
            <ac:spMk id="6" creationId="{97F1EE43-B42E-43B7-B0A9-4750F7082923}"/>
          </ac:spMkLst>
        </pc:spChg>
        <pc:picChg chg="mod">
          <ac:chgData name="Pascal HOARAU" userId="fa305518-0622-41a8-add8-98d00a973f22" providerId="ADAL" clId="{8A041061-A925-4842-BEA3-663A20B51874}" dt="2020-03-12T11:45:10.212" v="99" actId="1038"/>
          <ac:picMkLst>
            <pc:docMk/>
            <pc:sldMk cId="3786792144" sldId="274"/>
            <ac:picMk id="2" creationId="{456D5F2E-72CE-4322-B6FC-85606C92091B}"/>
          </ac:picMkLst>
        </pc:picChg>
        <pc:picChg chg="add mod">
          <ac:chgData name="Pascal HOARAU" userId="fa305518-0622-41a8-add8-98d00a973f22" providerId="ADAL" clId="{8A041061-A925-4842-BEA3-663A20B51874}" dt="2020-03-12T11:44:45.969" v="84" actId="14100"/>
          <ac:picMkLst>
            <pc:docMk/>
            <pc:sldMk cId="3786792144" sldId="274"/>
            <ac:picMk id="3" creationId="{7370B261-9265-4016-A445-D332CB446292}"/>
          </ac:picMkLst>
        </pc:picChg>
      </pc:sldChg>
      <pc:sldChg chg="addSp delSp modSp add mod">
        <pc:chgData name="Pascal HOARAU" userId="fa305518-0622-41a8-add8-98d00a973f22" providerId="ADAL" clId="{8A041061-A925-4842-BEA3-663A20B51874}" dt="2020-03-12T11:42:47.966" v="80" actId="1035"/>
        <pc:sldMkLst>
          <pc:docMk/>
          <pc:sldMk cId="230001911" sldId="275"/>
        </pc:sldMkLst>
        <pc:spChg chg="mod">
          <ac:chgData name="Pascal HOARAU" userId="fa305518-0622-41a8-add8-98d00a973f22" providerId="ADAL" clId="{8A041061-A925-4842-BEA3-663A20B51874}" dt="2020-03-12T11:42:47.966" v="80" actId="1035"/>
          <ac:spMkLst>
            <pc:docMk/>
            <pc:sldMk cId="230001911" sldId="275"/>
            <ac:spMk id="10" creationId="{00000000-0000-0000-0000-000000000000}"/>
          </ac:spMkLst>
        </pc:spChg>
        <pc:spChg chg="del">
          <ac:chgData name="Pascal HOARAU" userId="fa305518-0622-41a8-add8-98d00a973f22" providerId="ADAL" clId="{8A041061-A925-4842-BEA3-663A20B51874}" dt="2020-03-12T11:36:26.375" v="45" actId="478"/>
          <ac:spMkLst>
            <pc:docMk/>
            <pc:sldMk cId="230001911" sldId="275"/>
            <ac:spMk id="13" creationId="{00000000-0000-0000-0000-000000000000}"/>
          </ac:spMkLst>
        </pc:spChg>
        <pc:picChg chg="del">
          <ac:chgData name="Pascal HOARAU" userId="fa305518-0622-41a8-add8-98d00a973f22" providerId="ADAL" clId="{8A041061-A925-4842-BEA3-663A20B51874}" dt="2020-03-12T11:36:23.839" v="44" actId="478"/>
          <ac:picMkLst>
            <pc:docMk/>
            <pc:sldMk cId="230001911" sldId="275"/>
            <ac:picMk id="2" creationId="{00000000-0000-0000-0000-000000000000}"/>
          </ac:picMkLst>
        </pc:picChg>
        <pc:picChg chg="del">
          <ac:chgData name="Pascal HOARAU" userId="fa305518-0622-41a8-add8-98d00a973f22" providerId="ADAL" clId="{8A041061-A925-4842-BEA3-663A20B51874}" dt="2020-03-12T11:36:22.252" v="43" actId="478"/>
          <ac:picMkLst>
            <pc:docMk/>
            <pc:sldMk cId="230001911" sldId="275"/>
            <ac:picMk id="3" creationId="{00000000-0000-0000-0000-000000000000}"/>
          </ac:picMkLst>
        </pc:picChg>
        <pc:picChg chg="del">
          <ac:chgData name="Pascal HOARAU" userId="fa305518-0622-41a8-add8-98d00a973f22" providerId="ADAL" clId="{8A041061-A925-4842-BEA3-663A20B51874}" dt="2020-03-12T11:36:27.928" v="46" actId="478"/>
          <ac:picMkLst>
            <pc:docMk/>
            <pc:sldMk cId="230001911" sldId="275"/>
            <ac:picMk id="4" creationId="{C4BE1469-47A7-41AE-BFA0-57ED3D75A8C4}"/>
          </ac:picMkLst>
        </pc:picChg>
        <pc:picChg chg="add del mod">
          <ac:chgData name="Pascal HOARAU" userId="fa305518-0622-41a8-add8-98d00a973f22" providerId="ADAL" clId="{8A041061-A925-4842-BEA3-663A20B51874}" dt="2020-03-12T11:40:20.644" v="52" actId="478"/>
          <ac:picMkLst>
            <pc:docMk/>
            <pc:sldMk cId="230001911" sldId="275"/>
            <ac:picMk id="5" creationId="{9BD5E10E-561D-4901-A460-06ED3A4F2238}"/>
          </ac:picMkLst>
        </pc:picChg>
        <pc:picChg chg="add mod">
          <ac:chgData name="Pascal HOARAU" userId="fa305518-0622-41a8-add8-98d00a973f22" providerId="ADAL" clId="{8A041061-A925-4842-BEA3-663A20B51874}" dt="2020-03-12T11:42:45.195" v="79" actId="14100"/>
          <ac:picMkLst>
            <pc:docMk/>
            <pc:sldMk cId="230001911" sldId="275"/>
            <ac:picMk id="6" creationId="{1CDB21F2-D6F4-427C-B542-32C5B28B2169}"/>
          </ac:picMkLst>
        </pc:picChg>
        <pc:picChg chg="del">
          <ac:chgData name="Pascal HOARAU" userId="fa305518-0622-41a8-add8-98d00a973f22" providerId="ADAL" clId="{8A041061-A925-4842-BEA3-663A20B51874}" dt="2020-03-12T11:36:29.758" v="47" actId="478"/>
          <ac:picMkLst>
            <pc:docMk/>
            <pc:sldMk cId="230001911" sldId="275"/>
            <ac:picMk id="7" creationId="{00000000-0000-0000-0000-000000000000}"/>
          </ac:picMkLst>
        </pc:picChg>
      </pc:sldChg>
      <pc:sldChg chg="addSp delSp modSp add mod">
        <pc:chgData name="Pascal HOARAU" userId="fa305518-0622-41a8-add8-98d00a973f22" providerId="ADAL" clId="{8A041061-A925-4842-BEA3-663A20B51874}" dt="2020-03-12T11:49:01.135" v="110" actId="13822"/>
        <pc:sldMkLst>
          <pc:docMk/>
          <pc:sldMk cId="2767500685" sldId="276"/>
        </pc:sldMkLst>
        <pc:spChg chg="del">
          <ac:chgData name="Pascal HOARAU" userId="fa305518-0622-41a8-add8-98d00a973f22" providerId="ADAL" clId="{8A041061-A925-4842-BEA3-663A20B51874}" dt="2020-03-12T11:46:49.012" v="102" actId="478"/>
          <ac:spMkLst>
            <pc:docMk/>
            <pc:sldMk cId="2767500685" sldId="276"/>
            <ac:spMk id="6" creationId="{97F1EE43-B42E-43B7-B0A9-4750F7082923}"/>
          </ac:spMkLst>
        </pc:spChg>
        <pc:picChg chg="del">
          <ac:chgData name="Pascal HOARAU" userId="fa305518-0622-41a8-add8-98d00a973f22" providerId="ADAL" clId="{8A041061-A925-4842-BEA3-663A20B51874}" dt="2020-03-12T11:46:50.326" v="103" actId="478"/>
          <ac:picMkLst>
            <pc:docMk/>
            <pc:sldMk cId="2767500685" sldId="276"/>
            <ac:picMk id="2" creationId="{456D5F2E-72CE-4322-B6FC-85606C92091B}"/>
          </ac:picMkLst>
        </pc:picChg>
        <pc:picChg chg="del">
          <ac:chgData name="Pascal HOARAU" userId="fa305518-0622-41a8-add8-98d00a973f22" providerId="ADAL" clId="{8A041061-A925-4842-BEA3-663A20B51874}" dt="2020-03-12T11:46:45.762" v="101" actId="478"/>
          <ac:picMkLst>
            <pc:docMk/>
            <pc:sldMk cId="2767500685" sldId="276"/>
            <ac:picMk id="3" creationId="{7370B261-9265-4016-A445-D332CB446292}"/>
          </ac:picMkLst>
        </pc:picChg>
        <pc:picChg chg="add del mod">
          <ac:chgData name="Pascal HOARAU" userId="fa305518-0622-41a8-add8-98d00a973f22" providerId="ADAL" clId="{8A041061-A925-4842-BEA3-663A20B51874}" dt="2020-03-12T11:46:56.203" v="106" actId="478"/>
          <ac:picMkLst>
            <pc:docMk/>
            <pc:sldMk cId="2767500685" sldId="276"/>
            <ac:picMk id="4" creationId="{CD72D657-EA92-4FC0-AE53-43E1052464A2}"/>
          </ac:picMkLst>
        </pc:picChg>
        <pc:picChg chg="add mod">
          <ac:chgData name="Pascal HOARAU" userId="fa305518-0622-41a8-add8-98d00a973f22" providerId="ADAL" clId="{8A041061-A925-4842-BEA3-663A20B51874}" dt="2020-03-12T11:49:01.135" v="110" actId="13822"/>
          <ac:picMkLst>
            <pc:docMk/>
            <pc:sldMk cId="2767500685" sldId="276"/>
            <ac:picMk id="5" creationId="{C5E19CB7-FAA1-499C-B836-01BD299BB990}"/>
          </ac:picMkLst>
        </pc:picChg>
      </pc:sldChg>
    </pc:docChg>
  </pc:docChgLst>
  <pc:docChgLst>
    <pc:chgData name="Pascal HOARAU" userId="fa305518-0622-41a8-add8-98d00a973f22" providerId="ADAL" clId="{537654C9-2B43-4BD1-9A09-4B5D64D60F57}"/>
    <pc:docChg chg="custSel modSld">
      <pc:chgData name="Pascal HOARAU" userId="fa305518-0622-41a8-add8-98d00a973f22" providerId="ADAL" clId="{537654C9-2B43-4BD1-9A09-4B5D64D60F57}" dt="2020-05-25T15:26:27.037" v="18" actId="1076"/>
      <pc:docMkLst>
        <pc:docMk/>
      </pc:docMkLst>
      <pc:sldChg chg="addSp delSp modSp mod">
        <pc:chgData name="Pascal HOARAU" userId="fa305518-0622-41a8-add8-98d00a973f22" providerId="ADAL" clId="{537654C9-2B43-4BD1-9A09-4B5D64D60F57}" dt="2020-05-25T15:26:27.037" v="18" actId="1076"/>
        <pc:sldMkLst>
          <pc:docMk/>
          <pc:sldMk cId="2984518317" sldId="266"/>
        </pc:sldMkLst>
        <pc:picChg chg="add mod">
          <ac:chgData name="Pascal HOARAU" userId="fa305518-0622-41a8-add8-98d00a973f22" providerId="ADAL" clId="{537654C9-2B43-4BD1-9A09-4B5D64D60F57}" dt="2020-05-25T15:26:22.101" v="17" actId="1076"/>
          <ac:picMkLst>
            <pc:docMk/>
            <pc:sldMk cId="2984518317" sldId="266"/>
            <ac:picMk id="2" creationId="{5532B511-B59E-4B15-A2B0-B25D6F80896E}"/>
          </ac:picMkLst>
        </pc:picChg>
        <pc:picChg chg="add mod">
          <ac:chgData name="Pascal HOARAU" userId="fa305518-0622-41a8-add8-98d00a973f22" providerId="ADAL" clId="{537654C9-2B43-4BD1-9A09-4B5D64D60F57}" dt="2020-05-25T15:26:11.693" v="14" actId="1076"/>
          <ac:picMkLst>
            <pc:docMk/>
            <pc:sldMk cId="2984518317" sldId="266"/>
            <ac:picMk id="3" creationId="{F1F70CA8-C8D8-4C2A-8E14-211E8981CC21}"/>
          </ac:picMkLst>
        </pc:picChg>
        <pc:picChg chg="del">
          <ac:chgData name="Pascal HOARAU" userId="fa305518-0622-41a8-add8-98d00a973f22" providerId="ADAL" clId="{537654C9-2B43-4BD1-9A09-4B5D64D60F57}" dt="2020-05-25T15:25:04.565" v="0" actId="478"/>
          <ac:picMkLst>
            <pc:docMk/>
            <pc:sldMk cId="2984518317" sldId="266"/>
            <ac:picMk id="4" creationId="{1FD3BC0B-143A-4FE5-B264-C9AE0947848D}"/>
          </ac:picMkLst>
        </pc:picChg>
        <pc:picChg chg="del mod">
          <ac:chgData name="Pascal HOARAU" userId="fa305518-0622-41a8-add8-98d00a973f22" providerId="ADAL" clId="{537654C9-2B43-4BD1-9A09-4B5D64D60F57}" dt="2020-05-25T15:26:00.392" v="12" actId="478"/>
          <ac:picMkLst>
            <pc:docMk/>
            <pc:sldMk cId="2984518317" sldId="266"/>
            <ac:picMk id="9" creationId="{D74CDDD6-6769-4103-914C-E7D28C9EC752}"/>
          </ac:picMkLst>
        </pc:picChg>
        <pc:picChg chg="mod">
          <ac:chgData name="Pascal HOARAU" userId="fa305518-0622-41a8-add8-98d00a973f22" providerId="ADAL" clId="{537654C9-2B43-4BD1-9A09-4B5D64D60F57}" dt="2020-05-25T15:26:27.037" v="18" actId="1076"/>
          <ac:picMkLst>
            <pc:docMk/>
            <pc:sldMk cId="2984518317" sldId="266"/>
            <ac:picMk id="10" creationId="{ACBCB8EB-12A1-4FEF-B656-7374FD5AEC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60E7-371F-4D57-A57E-BBE80A4B8E3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98BF-1260-4AF7-933C-4C56807980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5749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7810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1981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7738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3131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7154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0945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124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084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592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0945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0945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238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4348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4675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mailto:pascal@halogen-consulting.com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s://www.linkedin.com/in/pascalhoarau" TargetMode="External"/><Relationship Id="rId4" Type="http://schemas.openxmlformats.org/officeDocument/2006/relationships/hyperlink" Target="http://www.halogen-consulting.com/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6523618_light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1045" y="332656"/>
            <a:ext cx="8649294" cy="2550432"/>
          </a:xfrm>
          <a:prstGeom prst="round2SameRect">
            <a:avLst>
              <a:gd name="adj1" fmla="val 6536"/>
              <a:gd name="adj2" fmla="val 0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954378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Blacklists</a:t>
            </a:r>
          </a:p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0755" y="2965721"/>
            <a:ext cx="1898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list</a:t>
            </a:r>
            <a:b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1995" y="2940138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Inbox / folder / tab</a:t>
            </a:r>
          </a:p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195761"/>
            <a:ext cx="2052227" cy="1885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cxnSp>
        <p:nvCxnSpPr>
          <p:cNvPr id="19" name="Connecteur droit 18"/>
          <p:cNvCxnSpPr/>
          <p:nvPr/>
        </p:nvCxnSpPr>
        <p:spPr>
          <a:xfrm>
            <a:off x="323528" y="2883088"/>
            <a:ext cx="845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23528" y="3573016"/>
            <a:ext cx="845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611560" y="620688"/>
            <a:ext cx="36215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None/>
            </a:pPr>
            <a:r>
              <a:rPr lang="en-US" sz="32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Junkbox</a:t>
            </a:r>
            <a:r>
              <a:rPr lang="en-US" sz="3200" b="1" i="0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  <a:endParaRPr lang="en-US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Give visibility to your deliverability</a:t>
            </a:r>
            <a:endParaRPr lang="en-US" sz="1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6B1CC37-50FE-4B89-A695-1DBC0ECCB484}"/>
              </a:ext>
            </a:extLst>
          </p:cNvPr>
          <p:cNvSpPr txBox="1"/>
          <p:nvPr/>
        </p:nvSpPr>
        <p:spPr>
          <a:xfrm>
            <a:off x="5657533" y="2950272"/>
            <a:ext cx="189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Postmaster</a:t>
            </a:r>
            <a:b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router KPIs </a:t>
            </a:r>
            <a:b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6A033DB-03F9-4A9A-96DD-FA5886BAEFAE}"/>
              </a:ext>
            </a:extLst>
          </p:cNvPr>
          <p:cNvSpPr txBox="1"/>
          <p:nvPr/>
        </p:nvSpPr>
        <p:spPr>
          <a:xfrm>
            <a:off x="7530507" y="2954377"/>
            <a:ext cx="123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much more…</a:t>
            </a:r>
          </a:p>
        </p:txBody>
      </p:sp>
    </p:spTree>
    <p:extLst>
      <p:ext uri="{BB962C8B-B14F-4D97-AF65-F5344CB8AC3E}">
        <p14:creationId xmlns:p14="http://schemas.microsoft.com/office/powerpoint/2010/main" val="19016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8440" y="188640"/>
            <a:ext cx="5501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Adobe campaign</a:t>
            </a:r>
          </a:p>
        </p:txBody>
      </p:sp>
      <p:pic>
        <p:nvPicPr>
          <p:cNvPr id="7" name="Picture 20" descr="Résultat de recherche d'images pour &quot;bouteille a la mer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715"/>
            <a:ext cx="1585522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" y="63674"/>
            <a:ext cx="1108480" cy="835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330B473-117E-429F-A8C0-3AF008AE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5162973"/>
            <a:ext cx="3829719" cy="1434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C9EA05-76EC-4C3A-B105-93855813B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78" y="1035260"/>
            <a:ext cx="8734643" cy="38976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5028527"/>
            <a:ext cx="4905375" cy="1746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55217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8440" y="188640"/>
            <a:ext cx="5501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Adobe campaign</a:t>
            </a:r>
          </a:p>
        </p:txBody>
      </p:sp>
      <p:pic>
        <p:nvPicPr>
          <p:cNvPr id="7" name="Picture 20" descr="Résultat de recherche d'images pour &quot;bouteille a la mer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715"/>
            <a:ext cx="1585522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" y="63674"/>
            <a:ext cx="1108480" cy="835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32EABF-DB42-4DA5-83BE-B94CE7F9A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1" y="1035563"/>
            <a:ext cx="7128792" cy="5758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190586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8440" y="188640"/>
            <a:ext cx="5501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Adobe campaign</a:t>
            </a:r>
          </a:p>
        </p:txBody>
      </p:sp>
      <p:pic>
        <p:nvPicPr>
          <p:cNvPr id="7" name="Picture 20" descr="Résultat de recherche d'images pour &quot;bouteille a la mer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715"/>
            <a:ext cx="1585522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" y="63674"/>
            <a:ext cx="1108480" cy="835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56D5F2E-72CE-4322-B6FC-85606C920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0" y="1772817"/>
            <a:ext cx="8941716" cy="4824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1EE43-B42E-43B7-B0A9-4750F7082923}"/>
              </a:ext>
            </a:extLst>
          </p:cNvPr>
          <p:cNvSpPr/>
          <p:nvPr/>
        </p:nvSpPr>
        <p:spPr>
          <a:xfrm>
            <a:off x="1691680" y="766911"/>
            <a:ext cx="5472608" cy="27699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alerts base on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broadlog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and KPIs reaching thresholds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70B261-9265-4016-A445-D332CB446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3" y="1188999"/>
            <a:ext cx="9000683" cy="33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21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7419" y="188640"/>
            <a:ext cx="3603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Alerts</a:t>
            </a:r>
          </a:p>
        </p:txBody>
      </p:sp>
      <p:pic>
        <p:nvPicPr>
          <p:cNvPr id="7" name="Picture 20" descr="Résultat de recherche d'images pour &quot;bouteille a la mer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715"/>
            <a:ext cx="1585522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" y="63674"/>
            <a:ext cx="1108480" cy="835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CAA66D0-054A-43DD-ABD0-F3589F469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1916832"/>
            <a:ext cx="3799568" cy="4619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87E3CE-CBD1-4054-BD5D-3B76549759C6}"/>
              </a:ext>
            </a:extLst>
          </p:cNvPr>
          <p:cNvSpPr/>
          <p:nvPr/>
        </p:nvSpPr>
        <p:spPr>
          <a:xfrm>
            <a:off x="3059832" y="1065928"/>
            <a:ext cx="2160240" cy="27699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emails and push notifications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24EA79-FFB0-4F2F-B42E-5336370AD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276872"/>
            <a:ext cx="3162861" cy="37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3105523" y="332656"/>
            <a:ext cx="24272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security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188"/>
            <a:ext cx="1531982" cy="81015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pSp>
        <p:nvGrpSpPr>
          <p:cNvPr id="2" name="Groupe 1"/>
          <p:cNvGrpSpPr/>
          <p:nvPr/>
        </p:nvGrpSpPr>
        <p:grpSpPr>
          <a:xfrm>
            <a:off x="2068251" y="2020305"/>
            <a:ext cx="5976797" cy="4188754"/>
            <a:chOff x="2068251" y="2020305"/>
            <a:chExt cx="5976797" cy="41887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Ellipse 3"/>
            <p:cNvSpPr/>
            <p:nvPr/>
          </p:nvSpPr>
          <p:spPr>
            <a:xfrm>
              <a:off x="5884808" y="2996952"/>
              <a:ext cx="2160240" cy="122413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 located on a crash proof datacenter</a:t>
              </a:r>
              <a:endParaRPr lang="fr-FR" sz="1400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799042" y="2020305"/>
              <a:ext cx="2304255" cy="122413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Monitored server</a:t>
              </a:r>
              <a:endParaRPr lang="fr-FR" sz="1400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068251" y="4984923"/>
              <a:ext cx="2281758" cy="122413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date operating system &amp;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softwares</a:t>
              </a:r>
              <a:endParaRPr lang="fr-FR" sz="1400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13302" y="3183235"/>
              <a:ext cx="1800200" cy="122413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  <a:b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endParaRPr lang="fr-FR" sz="1400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684608" y="4808575"/>
              <a:ext cx="2088232" cy="129614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b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Daily encrypted backup on external servers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3631877" y="3196580"/>
              <a:ext cx="2638586" cy="2448272"/>
              <a:chOff x="3419872" y="3645024"/>
              <a:chExt cx="2638586" cy="244827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3419872" y="3645024"/>
                <a:ext cx="2638586" cy="24482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pic>
            <p:nvPicPr>
              <p:cNvPr id="2050" name="Picture 2" descr="Poussy-pieuvre.png (178×178)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1440" y="4021435"/>
                <a:ext cx="1695450" cy="169545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18614270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823041" y="4560729"/>
            <a:ext cx="4395014" cy="2170350"/>
            <a:chOff x="710633" y="4581128"/>
            <a:chExt cx="4104456" cy="1938992"/>
          </a:xfrm>
        </p:grpSpPr>
        <p:sp>
          <p:nvSpPr>
            <p:cNvPr id="3" name="Rectangle 2"/>
            <p:cNvSpPr/>
            <p:nvPr/>
          </p:nvSpPr>
          <p:spPr>
            <a:xfrm>
              <a:off x="710633" y="4581128"/>
              <a:ext cx="4104456" cy="193899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Pascal HOARAU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Emailing expert since 1999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mass mailer companies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pascal@halogen-consulting.com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http://www.halogen-consulting.com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https://www.linkedin.com/in/pascalhoarau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(+33) 06 49 38 71 10</a:t>
              </a:r>
              <a:b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http://atelis.barthelemy-bronze.fr/Public/Atelis/Articles/Images/664.10.C.00_v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117" y="4744903"/>
              <a:ext cx="1224136" cy="117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www.nootica.fr/media/catalog/product/cache/1/thumbnail/230x/9df78eab33525d08d6e5fb8d27136e95/v/5/v50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89" y="1649169"/>
            <a:ext cx="2046733" cy="204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3564783" y="332656"/>
            <a:ext cx="1508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67944" y="1412776"/>
            <a:ext cx="4464496" cy="28931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 demo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POC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General deliverability consulting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Deliverability audit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Technical support with ISP/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webmails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/ESP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Database quality / content analysis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Monthly monitoring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 recommendations :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proactive !</a:t>
            </a:r>
            <a:b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transmit best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all actors… and verify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media.licdn.com/mpr/mpr/shrinknp_200_200/AAEAAQAAAAAAAAdZAAAAJGE4ZmM0NGU3LTdjOGMtNDQ2MS05NmI0LWNkNWIyMzExYzEzM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12168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4961DAB-A923-4DF0-B41F-3F814CB13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65598"/>
            <a:ext cx="2690847" cy="22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99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420888"/>
            <a:ext cx="4608512" cy="2268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http://www.cosmodixi.fr/lexique/images/sext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49" y="3068960"/>
            <a:ext cx="1461199" cy="1280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8" name="TextBox 9"/>
          <p:cNvSpPr txBox="1"/>
          <p:nvPr/>
        </p:nvSpPr>
        <p:spPr>
          <a:xfrm>
            <a:off x="431540" y="4833968"/>
            <a:ext cx="8568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None/>
            </a:pPr>
            <a:r>
              <a:rPr lang="en-US" sz="2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JBM gets indicators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times a day</a:t>
            </a:r>
            <a:b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Adobe campaign,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IBM, Sendgrid, Mandrill,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Smartfocus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Sendinblue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Sparkpost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Emarsys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Signal spam (optional)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Trendmicro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Spamassassin</a:t>
            </a:r>
            <a:endParaRPr lang="en-US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normandie-zoom.com/blog/images/live-armada/2008/007-m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024336" cy="20245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547664" y="1189201"/>
            <a:ext cx="6566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Reputation:</a:t>
            </a:r>
          </a:p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of successful email deliverability</a:t>
            </a:r>
          </a:p>
        </p:txBody>
      </p:sp>
      <p:pic>
        <p:nvPicPr>
          <p:cNvPr id="1028" name="Picture 4" descr="http://www.aquaportail.com/pictures1005/anemone-clown_1273643087-filet-de-pec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" y="3152001"/>
            <a:ext cx="1509550" cy="1086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7416824" y="4365104"/>
            <a:ext cx="1259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7624" y="4232121"/>
            <a:ext cx="1259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6521218"/>
            <a:ext cx="62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usual KPIs : opens, clicks, reactivity, soft/hard bounces…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024" y="5357069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Blacklists / whitelists (IPs/domains)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Microsoft / Gmail / Mail.ru / Yandex reputation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Gmail reputation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much more…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824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640" y="476672"/>
            <a:ext cx="4432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Deliverability indicators :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scattered…</a:t>
            </a:r>
            <a:endParaRPr lang="en-US" sz="3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privateislandsonline.com/content/listings/329/cimage_4c1402ed91-thum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06482"/>
            <a:ext cx="3744416" cy="1982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http://www.osmooz.com/MATATU/images/carte_polynesi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240360" cy="2604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TextBox 9"/>
          <p:cNvSpPr txBox="1"/>
          <p:nvPr/>
        </p:nvSpPr>
        <p:spPr>
          <a:xfrm>
            <a:off x="288031" y="4725144"/>
            <a:ext cx="5364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endParaRPr lang="en-US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Synthetic reporting on 4 parts: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Technical / Inbox placement / reputation &amp; scoring / sending stats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Clear &amp; unified color based highlights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User defined IP groups: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realtime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recurrent / welcome sequence / certified IPs…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User defined thresholds</a:t>
            </a:r>
          </a:p>
          <a:p>
            <a:pPr algn="ctr" defTabSz="914400">
              <a:buNone/>
            </a:pPr>
            <a:endParaRPr lang="en-US" sz="12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7781" y="2160073"/>
            <a:ext cx="31967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JBM groups them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vallect.org.free.fr/Aide/data/longue-v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7494">
            <a:off x="3502795" y="3092448"/>
            <a:ext cx="1971949" cy="16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940152" y="3896018"/>
            <a:ext cx="680303" cy="669024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648902" y="3994199"/>
            <a:ext cx="1451490" cy="802953"/>
          </a:xfrm>
          <a:prstGeom prst="ellipse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2150" y="4665249"/>
            <a:ext cx="1332148" cy="419935"/>
          </a:xfrm>
          <a:prstGeom prst="ellipse">
            <a:avLst/>
          </a:prstGeom>
          <a:solidFill>
            <a:srgbClr val="E46C0A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98847" y="4077072"/>
            <a:ext cx="363463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332978" y="4162791"/>
            <a:ext cx="623398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151247" y="4437112"/>
            <a:ext cx="363463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476994" y="4293096"/>
            <a:ext cx="623398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940152" y="4725144"/>
            <a:ext cx="623398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540890" y="4797152"/>
            <a:ext cx="623398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64826" y="3910962"/>
            <a:ext cx="623398" cy="67016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20454" y="4293096"/>
            <a:ext cx="543833" cy="2160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014048" y="4736177"/>
            <a:ext cx="129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/>
              </a:rPr>
              <a:t>Welcome IPs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5798024" y="4005064"/>
            <a:ext cx="129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/>
              </a:rPr>
              <a:t>Acquisition</a:t>
            </a:r>
            <a:br>
              <a:rPr lang="en-US" sz="1200" dirty="0">
                <a:solidFill>
                  <a:schemeClr val="bg1"/>
                </a:solidFill>
                <a:latin typeface="Gill Sans MT Condensed"/>
              </a:rPr>
            </a:br>
            <a:r>
              <a:rPr lang="en-US" sz="1200" dirty="0">
                <a:solidFill>
                  <a:schemeClr val="bg1"/>
                </a:solidFill>
                <a:latin typeface="Gill Sans MT Condensed"/>
              </a:rPr>
              <a:t>     IPs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6806136" y="4147982"/>
            <a:ext cx="129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ill Sans MT Condensed"/>
              </a:rPr>
              <a:t>Recurrent</a:t>
            </a:r>
            <a:br>
              <a:rPr lang="en-US" sz="1200" dirty="0">
                <a:solidFill>
                  <a:schemeClr val="bg1"/>
                </a:solidFill>
                <a:latin typeface="Gill Sans MT Condensed"/>
              </a:rPr>
            </a:br>
            <a:r>
              <a:rPr lang="en-US" sz="1200" dirty="0">
                <a:solidFill>
                  <a:schemeClr val="bg1"/>
                </a:solidFill>
                <a:latin typeface="Gill Sans MT Condensed"/>
              </a:rPr>
              <a:t>     IPs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1835696" y="2060848"/>
            <a:ext cx="129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 Condensed"/>
              </a:rPr>
              <a:t>SNDS IP z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67544" y="4376137"/>
            <a:ext cx="129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 Condensed"/>
              </a:rPr>
              <a:t>Blacklist x IP 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51720" y="4448145"/>
            <a:ext cx="129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 Condensed"/>
              </a:rPr>
              <a:t>Blacklist a </a:t>
            </a:r>
            <a:r>
              <a:rPr lang="en-US" sz="1200" dirty="0" err="1">
                <a:latin typeface="Gill Sans MT Condensed"/>
              </a:rPr>
              <a:t>IPw</a:t>
            </a:r>
            <a:endParaRPr lang="en-US" sz="1200" dirty="0">
              <a:latin typeface="Gill Sans MT Condense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432" y="3140968"/>
            <a:ext cx="129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Gill Sans MT Condensed"/>
              </a:rPr>
              <a:t>Senderscore</a:t>
            </a:r>
            <a:endParaRPr lang="en-US" sz="1200" dirty="0">
              <a:latin typeface="Gill Sans MT Condensed"/>
            </a:endParaRPr>
          </a:p>
          <a:p>
            <a:r>
              <a:rPr lang="en-US" sz="1200" dirty="0">
                <a:latin typeface="Gill Sans MT Condensed"/>
              </a:rPr>
              <a:t>IP b</a:t>
            </a:r>
          </a:p>
        </p:txBody>
      </p:sp>
      <p:sp>
        <p:nvSpPr>
          <p:cNvPr id="12" name="Égal 11"/>
          <p:cNvSpPr/>
          <p:nvPr/>
        </p:nvSpPr>
        <p:spPr>
          <a:xfrm>
            <a:off x="8053272" y="3897052"/>
            <a:ext cx="839208" cy="5400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Égal 31"/>
          <p:cNvSpPr/>
          <p:nvPr/>
        </p:nvSpPr>
        <p:spPr>
          <a:xfrm>
            <a:off x="8053272" y="4293096"/>
            <a:ext cx="839208" cy="5400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Égal 32"/>
          <p:cNvSpPr/>
          <p:nvPr/>
        </p:nvSpPr>
        <p:spPr>
          <a:xfrm>
            <a:off x="8053272" y="4689140"/>
            <a:ext cx="839208" cy="5400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884368" y="3924371"/>
            <a:ext cx="1440160" cy="1293796"/>
            <a:chOff x="7956376" y="3924371"/>
            <a:chExt cx="1440160" cy="1293796"/>
          </a:xfrm>
        </p:grpSpPr>
        <p:sp>
          <p:nvSpPr>
            <p:cNvPr id="34" name="Rectangle 33"/>
            <p:cNvSpPr/>
            <p:nvPr/>
          </p:nvSpPr>
          <p:spPr>
            <a:xfrm>
              <a:off x="7972854" y="3924371"/>
              <a:ext cx="12942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blacklists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56376" y="4348345"/>
              <a:ext cx="14236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SNDS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72854" y="4520153"/>
              <a:ext cx="14236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reverse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72854" y="4725144"/>
              <a:ext cx="14236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SPF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72854" y="4941168"/>
              <a:ext cx="14236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inbox pl.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3528" y="1583141"/>
            <a:ext cx="3594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of websites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visibility, high LOE to access / read / interpret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6186" y="2940805"/>
            <a:ext cx="3907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https://clients.junkboxmonitor.com (secured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15min to read/day max.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time to focus on your core business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24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41349" y="620688"/>
            <a:ext cx="4799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… vision of future ?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2051720" y="4725144"/>
            <a:ext cx="6264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endParaRPr lang="en-US" sz="1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None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Learn from past how to land to INBOX</a:t>
            </a:r>
            <a:b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Study trends to optimize proactivity &amp; anticipate latency of actions</a:t>
            </a:r>
          </a:p>
          <a:p>
            <a:pPr defTabSz="914400">
              <a:buNone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Easy reporting to your direction</a:t>
            </a:r>
            <a:b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None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/ rate / threshold, per day / week / month</a:t>
            </a:r>
          </a:p>
          <a:p>
            <a:pPr defTabSz="914400">
              <a:buNone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emails, blacklists, complaints, bounces, incidents,…</a:t>
            </a:r>
          </a:p>
          <a:p>
            <a:pPr algn="ctr" defTabSz="914400">
              <a:buNone/>
            </a:pPr>
            <a:endParaRPr lang="en-US" sz="15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://upload.wikimedia.org/wikipedia/commons/0/02/Drakkar_(Larousse_-_detail_-_complete_ship)_A_Br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229259" cy="2973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6030416" y="2276872"/>
            <a:ext cx="21130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JBM stores it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16" y="3007583"/>
            <a:ext cx="2421598" cy="90897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336902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4524" y="188640"/>
            <a:ext cx="43492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reputation</a:t>
            </a:r>
          </a:p>
        </p:txBody>
      </p:sp>
      <p:pic>
        <p:nvPicPr>
          <p:cNvPr id="7" name="Picture 20" descr="Résultat de recherche d'images pour &quot;bouteille a la mer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715"/>
            <a:ext cx="1585522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03546" y="1356064"/>
            <a:ext cx="3238691" cy="17543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maximum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“seen” reputation from all your IPs or group of IPs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Blacklists: IPs/domains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Whitelists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Spamassassin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Microsoft reputation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Gmail reputation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(since 2015 vs 2019 for competitors !)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" y="63674"/>
            <a:ext cx="1108480" cy="835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652607" y="4653136"/>
            <a:ext cx="3919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filtering, trap hits, complaints rate</a:t>
            </a:r>
            <a:endParaRPr lang="fr-FR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7348C1-3729-4EC6-BCA0-69970743E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84" y="4931528"/>
            <a:ext cx="4150993" cy="16426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C67BE4-5BF4-42BC-9B2E-F752A4C08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954685"/>
            <a:ext cx="3425246" cy="1642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4F86F-8002-4583-93A9-2BF88CF80027}"/>
              </a:ext>
            </a:extLst>
          </p:cNvPr>
          <p:cNvSpPr/>
          <p:nvPr/>
        </p:nvSpPr>
        <p:spPr>
          <a:xfrm>
            <a:off x="5292080" y="46531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domain, IP, spam rate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3D2F90-3A96-4E06-9577-174810E6A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47" y="1192581"/>
            <a:ext cx="5415300" cy="1896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9865A93-DF4C-488F-8448-FCF4E0F61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47" y="3300898"/>
            <a:ext cx="8832846" cy="12414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78402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8635" y="260648"/>
            <a:ext cx="564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Inbox placement</a:t>
            </a:r>
            <a:endParaRPr lang="en-US" sz="3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2004" y="1085846"/>
            <a:ext cx="7014936" cy="64633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seedlist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more than 200 emails from more than 30 worldwide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webmails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/ISPs, B2B included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Gmail: tab &amp; important status detection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Highlights on warning (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reverse,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spamassassin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missing subjects, blacklists…)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" y="116632"/>
            <a:ext cx="1159098" cy="782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68" y="2668932"/>
            <a:ext cx="3795403" cy="1177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2DC006-CB98-4DD0-991C-3692F48F8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66" y="4509120"/>
            <a:ext cx="7538574" cy="2265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235F31-85A7-4495-84C0-6BECFF18A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40" y="2348880"/>
            <a:ext cx="5073632" cy="18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68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8635" y="-27384"/>
            <a:ext cx="564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Inbox placement</a:t>
            </a:r>
            <a:endParaRPr lang="en-US" sz="3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" y="116632"/>
            <a:ext cx="1159098" cy="782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DB21F2-D6F4-427C-B542-32C5B28B2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3" y="548680"/>
            <a:ext cx="7067485" cy="6245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0001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1948635" y="260648"/>
            <a:ext cx="564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Inbox placement</a:t>
            </a:r>
            <a:endParaRPr lang="en-US" sz="3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" y="116632"/>
            <a:ext cx="1159098" cy="782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1855732" y="1186432"/>
            <a:ext cx="2903805" cy="64633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Maximum information about received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emails (eco system embedded)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Smartphone / tablet preview simulation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BCB8EB-12A1-4FEF-B656-7374FD5AE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273" y="4932738"/>
            <a:ext cx="4752528" cy="15607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315316-9499-430C-86C0-E038D812DE43}"/>
              </a:ext>
            </a:extLst>
          </p:cNvPr>
          <p:cNvSpPr/>
          <p:nvPr/>
        </p:nvSpPr>
        <p:spPr>
          <a:xfrm>
            <a:off x="4860032" y="1198493"/>
            <a:ext cx="2903805" cy="64633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Html code check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Access to full headers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Download messages (for support)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32B511-B59E-4B15-A2B0-B25D6F808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6" y="2023597"/>
            <a:ext cx="6770774" cy="27134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F70CA8-C8D8-4C2A-8E14-211E8981C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4" y="2023597"/>
            <a:ext cx="2232470" cy="35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8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1979712" y="44624"/>
            <a:ext cx="564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 /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Inbox placement</a:t>
            </a:r>
            <a:endParaRPr lang="en-US" sz="3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" y="116632"/>
            <a:ext cx="931433" cy="6285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6444208" y="696691"/>
            <a:ext cx="2304256" cy="461665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message analysis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problems quickly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1339A5-66E8-4783-B540-1BD68E55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9" y="4365104"/>
            <a:ext cx="8478688" cy="925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73EF24-B874-4D00-B16B-2F2CFB6E1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9" y="5373216"/>
            <a:ext cx="7416824" cy="113634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A2DDEB7-800C-4E9E-982B-A6F96AC25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04395"/>
            <a:ext cx="6863525" cy="9251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837355-FD7B-4CC8-A80B-AF3CB7FF0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75" y="2296072"/>
            <a:ext cx="7844201" cy="9414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4A6614-5645-4059-915E-580C0418A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3" y="3356992"/>
            <a:ext cx="7776864" cy="9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38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rberg_timeline_TP1018814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DE0822-D2AA-4724-8750-7D082E45B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Graphique chronologique avec images</Template>
  <TotalTime>15021</TotalTime>
  <Words>653</Words>
  <Application>Microsoft Office PowerPoint</Application>
  <PresentationFormat>Affichage à l'écran (4:3)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 Condensed</vt:lpstr>
      <vt:lpstr>Terberg_timeline_TP101881408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Meetic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HOARAU</dc:creator>
  <cp:lastModifiedBy>Pascal Hoarau (ext)</cp:lastModifiedBy>
  <cp:revision>244</cp:revision>
  <dcterms:created xsi:type="dcterms:W3CDTF">2015-06-29T17:02:46Z</dcterms:created>
  <dcterms:modified xsi:type="dcterms:W3CDTF">2020-08-05T22:39:09Z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TC018814169991</vt:lpwstr>
  </property>
</Properties>
</file>